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0776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7772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206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5892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494480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65029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708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0668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3417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4428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205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5843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7084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7583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3186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2420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8307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A83B4DD-327F-4C84-BD64-0216148BFA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19136" y="1020871"/>
            <a:ext cx="6960759" cy="2849671"/>
          </a:xfrm>
        </p:spPr>
        <p:txBody>
          <a:bodyPr>
            <a:normAutofit/>
          </a:bodyPr>
          <a:lstStyle/>
          <a:p>
            <a:pPr algn="l"/>
            <a:r>
              <a:rPr lang="pt-BR" sz="6000">
                <a:solidFill>
                  <a:srgbClr val="FFFFFF"/>
                </a:solidFill>
              </a:rPr>
              <a:t>RESOLUÇÃO SIMULADO</a:t>
            </a:r>
            <a:br>
              <a:rPr lang="pt-BR" sz="6000">
                <a:solidFill>
                  <a:srgbClr val="FFFFFF"/>
                </a:solidFill>
              </a:rPr>
            </a:br>
            <a:r>
              <a:rPr lang="pt-BR" sz="6000">
                <a:solidFill>
                  <a:srgbClr val="FFFFFF"/>
                </a:solidFill>
              </a:rPr>
              <a:t>PARTE2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3216965-4975-4CD7-A521-256BFBFB14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8104" y="3962088"/>
            <a:ext cx="6112077" cy="1186108"/>
          </a:xfrm>
        </p:spPr>
        <p:txBody>
          <a:bodyPr>
            <a:normAutofit/>
          </a:bodyPr>
          <a:lstStyle/>
          <a:p>
            <a:pPr algn="l"/>
            <a:r>
              <a:rPr lang="pt-BR">
                <a:solidFill>
                  <a:srgbClr val="FFFFFF">
                    <a:alpha val="70000"/>
                  </a:srgbClr>
                </a:solidFill>
              </a:rPr>
              <a:t>MATEMÁTICA DISCRETA – ADS1</a:t>
            </a:r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60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19478"/>
    </mc:Choice>
    <mc:Fallback xmlns="">
      <p:transition spd="slow" advTm="1947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03CD005-AD7E-44F9-8AE5-E33D98940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623455"/>
            <a:ext cx="8596668" cy="5417907"/>
          </a:xfrm>
        </p:spPr>
        <p:txBody>
          <a:bodyPr/>
          <a:lstStyle/>
          <a:p>
            <a:pPr marL="0" lvl="0" indent="0" algn="just">
              <a:lnSpc>
                <a:spcPct val="107000"/>
              </a:lnSpc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c)  Nota-se, pela situação do país, pelos hábitos do povo, pela experiência que temos tido sobre esse ponto, que é impraticável levantar qualquer soma muito considerável para a tributação direta. As leis fiscais têm-se multiplicado em vão; novos métodos para aplicar a arrecadação foram tentados inutilmente; a expectativa pública tem sido uniformemente desapontada e as tesourarias estaduais continuam vazias. (HAMILTON).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indent="0" algn="just">
              <a:lnSpc>
                <a:spcPct val="107000"/>
              </a:lnSpc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d) Como um indivíduo abandonado a si próprio não pode realizar todas as boas coisas que poderia de outro modo obter, tem de viver e trabalhar com outros. Mas a sociedade não é possível sem simpatia e amor; portanto, a virtude primordial que é dever de todos e de cada um desenvolver é o amor à humanidade. (SHARIFF)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F1D9950A-79E6-4734-ADD2-903908F5A8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72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6282"/>
    </mc:Choice>
    <mc:Fallback xmlns="">
      <p:transition spd="slow" advTm="386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10679-AA64-48F9-9229-DAC3F0CFE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8873"/>
          </a:xfrm>
        </p:spPr>
        <p:txBody>
          <a:bodyPr/>
          <a:lstStyle/>
          <a:p>
            <a:r>
              <a:rPr lang="pt-BR" dirty="0"/>
              <a:t>PREMISSAS E CONLUSÃO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342133-CB9F-4242-9B6A-1697FF9858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3165"/>
            <a:ext cx="8596668" cy="4628198"/>
          </a:xfrm>
        </p:spPr>
        <p:txBody>
          <a:bodyPr/>
          <a:lstStyle/>
          <a:p>
            <a:pPr marL="0" indent="0" algn="just">
              <a:buNone/>
            </a:pPr>
            <a:r>
              <a:rPr lang="pt-BR" dirty="0"/>
              <a:t>Nos argumentos há uma proposição que é derivada das outras proposições que o compõem e esta é denominada conclusão e a(s) proposição(</a:t>
            </a:r>
            <a:r>
              <a:rPr lang="pt-BR" dirty="0" err="1"/>
              <a:t>ões</a:t>
            </a:r>
            <a:r>
              <a:rPr lang="pt-BR" dirty="0"/>
              <a:t>) que dá(ao) suporte para a conclusão, ou seja, que a fundamentam são chamadas de premissas. 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4099E07-9E89-448A-B788-35DFD3B5AB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969" t="43330" r="29489" b="24710"/>
          <a:stretch/>
        </p:blipFill>
        <p:spPr>
          <a:xfrm>
            <a:off x="1676399" y="2971800"/>
            <a:ext cx="7267355" cy="3069563"/>
          </a:xfrm>
          <a:prstGeom prst="rect">
            <a:avLst/>
          </a:prstGeom>
        </p:spPr>
      </p:pic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FCC8D1E3-E309-4E50-B44B-353081C2196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1745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978"/>
    </mc:Choice>
    <mc:Fallback xmlns="">
      <p:transition spd="slow" advTm="227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966359E-4D41-48FD-A783-8917922B6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515" y="387207"/>
            <a:ext cx="8596668" cy="5833484"/>
          </a:xfrm>
        </p:spPr>
        <p:txBody>
          <a:bodyPr/>
          <a:lstStyle/>
          <a:p>
            <a:r>
              <a:rPr lang="pt-BR" dirty="0"/>
              <a:t>III-	Identificar as premissas e conclusões nos seguintes trechos, cada um dos quais contém apenas um argumento:</a:t>
            </a:r>
          </a:p>
          <a:p>
            <a:pPr marL="0" indent="0">
              <a:buNone/>
            </a:pPr>
            <a:endParaRPr lang="pt-BR" dirty="0"/>
          </a:p>
          <a:p>
            <a:pPr algn="just">
              <a:buAutoNum type="arabicParenR"/>
            </a:pPr>
            <a:r>
              <a:rPr lang="pt-BR" dirty="0"/>
              <a:t>Como a felicidade consiste na paz de espírito e como a duradoura paz de espírito depende da confiança que tenhamos no futuro, e como essa confiança é baseada na ciência que devemos conhecer da natureza de Deus e da alma, segue-se que a ciência é necessária à verdadeira felicidade. (LEIBNIZ, Apud COPI,1968).</a:t>
            </a:r>
          </a:p>
          <a:p>
            <a:pPr algn="just">
              <a:buAutoNum type="arabicParenR"/>
            </a:pPr>
            <a:endParaRPr lang="pt-BR" dirty="0"/>
          </a:p>
          <a:p>
            <a:pPr marL="0" indent="0" algn="just">
              <a:buNone/>
            </a:pPr>
            <a:r>
              <a:rPr lang="pt-BR" dirty="0">
                <a:solidFill>
                  <a:srgbClr val="FF0000"/>
                </a:solidFill>
              </a:rPr>
              <a:t>CONCLUSÃO: </a:t>
            </a:r>
            <a:r>
              <a:rPr lang="pt-BR" dirty="0"/>
              <a:t>a ciência é necessária à verdadeira felicidade</a:t>
            </a:r>
          </a:p>
          <a:p>
            <a:pPr marL="0" indent="0" algn="just">
              <a:buNone/>
            </a:pPr>
            <a:r>
              <a:rPr lang="pt-BR" dirty="0">
                <a:solidFill>
                  <a:srgbClr val="FF0000"/>
                </a:solidFill>
              </a:rPr>
              <a:t>PREMISSAS: </a:t>
            </a:r>
            <a:r>
              <a:rPr lang="pt-BR" dirty="0"/>
              <a:t>a felicidade consiste na paz de espírito </a:t>
            </a:r>
          </a:p>
          <a:p>
            <a:pPr marL="0" indent="0" algn="just">
              <a:buNone/>
            </a:pPr>
            <a:r>
              <a:rPr lang="pt-BR" dirty="0"/>
              <a:t> a duradoura paz de espírito depende da confiança que tenhamos no futuro</a:t>
            </a:r>
          </a:p>
          <a:p>
            <a:pPr marL="0" indent="0" algn="just">
              <a:buNone/>
            </a:pPr>
            <a:r>
              <a:rPr lang="pt-BR" dirty="0"/>
              <a:t>confiança é baseada na ciência que devemos conhecer da natureza de Deus e da alma.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                 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17090D38-08A3-4875-A2D1-11C68B69328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5553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453"/>
    </mc:Choice>
    <mc:Fallback xmlns="">
      <p:transition spd="slow" advTm="243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8D1723-C4F1-49C0-90E8-40743F6E4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207" y="373352"/>
            <a:ext cx="8596668" cy="6124430"/>
          </a:xfrm>
        </p:spPr>
        <p:txBody>
          <a:bodyPr/>
          <a:lstStyle/>
          <a:p>
            <a:pPr marL="0" indent="0"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Como a abolição levaria, evidentemente, a uma socialização progressiva da propriedade dos bens dos produtores, e como a herança estimula definitivamente aquela acumulação de riqueza que é vital ao funcionamento do capitalismo, então, a herança é uma instituição inata da economia capitalista. (LOUCKS, HOOT, Apud COPI,1968).</a:t>
            </a:r>
          </a:p>
          <a:p>
            <a:pPr marL="0" indent="0">
              <a:buNone/>
            </a:pPr>
            <a:endParaRPr lang="pt-BR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CONCLUSÃO: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herança é uma instituição inata da economia capitalista.</a:t>
            </a:r>
            <a:endParaRPr lang="pt-BR" dirty="0">
              <a:solidFill>
                <a:srgbClr val="FF0000"/>
              </a:solidFill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pt-BR" sz="1800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PREMISSAS: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abolição levaria, evidentemente, a uma socialização progressiva da propriedade dos bens dos produtores</a:t>
            </a:r>
          </a:p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como a herança estimula definitivamente aquela acumulação de riqueza que é vital ao funcionamento do capitalismo</a:t>
            </a:r>
            <a:r>
              <a:rPr lang="pt-BR" dirty="0">
                <a:solidFill>
                  <a:srgbClr val="FF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pt-BR" sz="18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656397BB-D8EE-473A-AC5C-1282E6346F7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675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748"/>
    </mc:Choice>
    <mc:Fallback xmlns="">
      <p:transition spd="slow" advTm="189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2187" x="3490913" y="6170613"/>
          <p14:tracePt t="52347" x="2490788" y="6357938"/>
          <p14:tracePt t="52354" x="2516188" y="6094413"/>
          <p14:tracePt t="52360" x="2541588" y="5919788"/>
          <p14:tracePt t="52371" x="2565400" y="5743575"/>
          <p14:tracePt t="52374" x="2590800" y="5581650"/>
          <p14:tracePt t="52382" x="2603500" y="5394325"/>
          <p14:tracePt t="52389" x="2628900" y="5230813"/>
          <p14:tracePt t="52396" x="2667000" y="5092700"/>
          <p14:tracePt t="52405" x="2678113" y="4992688"/>
          <p14:tracePt t="52410" x="2690813" y="4918075"/>
          <p14:tracePt t="52421" x="2690813" y="4868863"/>
          <p14:tracePt t="52425" x="2690813" y="4830763"/>
          <p14:tracePt t="52432" x="2703513" y="4805363"/>
          <p14:tracePt t="52440" x="2703513" y="4779963"/>
          <p14:tracePt t="52446" x="2716213" y="4768850"/>
          <p14:tracePt t="52454" x="2716213" y="4743450"/>
          <p14:tracePt t="52460" x="2716213" y="4718050"/>
          <p14:tracePt t="52470" x="2728913" y="4692650"/>
          <p14:tracePt t="52474" x="2741613" y="4667250"/>
          <p14:tracePt t="52482" x="2754313" y="4618038"/>
          <p14:tracePt t="52489" x="2778125" y="4530725"/>
          <p14:tracePt t="52496" x="2803525" y="4405313"/>
          <p14:tracePt t="52503" x="2867025" y="4230688"/>
          <p14:tracePt t="52511" x="2903538" y="4067175"/>
          <p14:tracePt t="52520" x="2954338" y="3916363"/>
          <p14:tracePt t="52525" x="2979738" y="3829050"/>
          <p14:tracePt t="52532" x="3003550" y="3767138"/>
          <p14:tracePt t="52539" x="3016250" y="3741738"/>
          <p14:tracePt t="52547" x="3028950" y="3716338"/>
          <p14:tracePt t="52554" x="3028950" y="3692525"/>
          <p14:tracePt t="52561" x="3028950" y="3679825"/>
          <p14:tracePt t="52570" x="3028950" y="3667125"/>
          <p14:tracePt t="52575" x="3041650" y="3667125"/>
          <p14:tracePt t="52583" x="3041650" y="3654425"/>
          <p14:tracePt t="52596" x="3054350" y="3641725"/>
          <p14:tracePt t="52610" x="3067050" y="3616325"/>
          <p14:tracePt t="52620" x="3079750" y="3590925"/>
          <p14:tracePt t="52624" x="3116263" y="3541713"/>
          <p14:tracePt t="52631" x="3192463" y="3416300"/>
          <p14:tracePt t="52639" x="3292475" y="3267075"/>
          <p14:tracePt t="52644" x="3441700" y="3054350"/>
          <p14:tracePt t="52653" x="3630613" y="2752725"/>
          <p14:tracePt t="52658" x="3730625" y="2590800"/>
          <p14:tracePt t="52665" x="3767138" y="2478088"/>
          <p14:tracePt t="52672" x="3817938" y="2378075"/>
          <p14:tracePt t="52678" x="3843338" y="2314575"/>
          <p14:tracePt t="52687" x="3867150" y="2239963"/>
          <p14:tracePt t="52692" x="3879850" y="2201863"/>
          <p14:tracePt t="52699" x="3892550" y="2178050"/>
          <p14:tracePt t="52706" x="3905250" y="2152650"/>
          <p14:tracePt t="52712" x="3905250" y="2139950"/>
          <p14:tracePt t="52721" x="3905250" y="2114550"/>
          <p14:tracePt t="52727" x="3905250" y="2101850"/>
          <p14:tracePt t="52733" x="3905250" y="2089150"/>
          <p14:tracePt t="52740" x="3905250" y="2078038"/>
          <p14:tracePt t="52747" x="3905250" y="2065338"/>
          <p14:tracePt t="52755" x="3917950" y="2052638"/>
          <p14:tracePt t="52760" x="3917950" y="2027238"/>
          <p14:tracePt t="52771" x="3917950" y="2014538"/>
          <p14:tracePt t="52774" x="3917950" y="2001838"/>
          <p14:tracePt t="52780" x="3930650" y="1952625"/>
          <p14:tracePt t="52789" x="3943350" y="1914525"/>
          <p14:tracePt t="52794" x="3956050" y="1865313"/>
          <p14:tracePt t="52803" x="3968750" y="1827213"/>
          <p14:tracePt t="52808" x="3992563" y="1739900"/>
          <p14:tracePt t="52815" x="4005263" y="1701800"/>
          <p14:tracePt t="52822" x="4005263" y="1663700"/>
          <p14:tracePt t="52828" x="4017963" y="1627188"/>
          <p14:tracePt t="52837" x="4030663" y="1601788"/>
          <p14:tracePt t="52842" x="4030663" y="1576388"/>
          <p14:tracePt t="52849" x="4030663" y="1563688"/>
          <p14:tracePt t="52856" x="4030663" y="1552575"/>
          <p14:tracePt t="52863" x="4030663" y="1539875"/>
          <p14:tracePt t="52870" x="4030663" y="1527175"/>
          <p14:tracePt t="52886" x="4030663" y="1501775"/>
          <p14:tracePt t="52897" x="4030663" y="1489075"/>
          <p14:tracePt t="52904" x="4030663" y="1463675"/>
          <p14:tracePt t="52910" x="4030663" y="1450975"/>
          <p14:tracePt t="52920" x="4030663" y="1439863"/>
          <p14:tracePt t="52924" x="4030663" y="1427163"/>
          <p14:tracePt t="52931" x="4030663" y="1414463"/>
          <p14:tracePt t="52938" x="4030663" y="1389063"/>
          <p14:tracePt t="52944" x="4030663" y="1363663"/>
          <p14:tracePt t="52954" x="4043363" y="1350963"/>
          <p14:tracePt t="52971" x="4043363" y="1314450"/>
          <p14:tracePt t="52979" x="4043363" y="1289050"/>
          <p14:tracePt t="52987" x="4056063" y="1263650"/>
          <p14:tracePt t="52993" x="4056063" y="1250950"/>
          <p14:tracePt t="53000" x="4056063" y="1227138"/>
          <p14:tracePt t="53006" x="4056063" y="1214438"/>
          <p14:tracePt t="53013" x="4056063" y="1189038"/>
          <p14:tracePt t="53019" x="4056063" y="1163638"/>
          <p14:tracePt t="53037" x="4056063" y="1150938"/>
          <p14:tracePt t="53039" x="4056063" y="1125538"/>
          <p14:tracePt t="53047" x="4056063" y="1114425"/>
          <p14:tracePt t="53054" x="4056063" y="1101725"/>
          <p14:tracePt t="53070" x="4056063" y="1089025"/>
          <p14:tracePt t="53074" x="4056063" y="1063625"/>
          <p14:tracePt t="53089" x="4056063" y="1050925"/>
          <p14:tracePt t="53103" x="4056063" y="1038225"/>
          <p14:tracePt t="53114" x="4056063" y="1014413"/>
          <p14:tracePt t="53128" x="4056063" y="1001713"/>
          <p14:tracePt t="53142" x="4056063" y="989013"/>
          <p14:tracePt t="53148" x="4056063" y="976313"/>
          <p14:tracePt t="53156" x="4056063" y="963613"/>
          <p14:tracePt t="53171" x="4056063" y="950913"/>
          <p14:tracePt t="53176" x="4056063" y="938213"/>
          <p14:tracePt t="53190" x="4056063" y="925513"/>
          <p14:tracePt t="53196" x="4056063" y="912813"/>
          <p14:tracePt t="53210" x="4056063" y="901700"/>
          <p14:tracePt t="53217" x="4056063" y="889000"/>
          <p14:tracePt t="53231" x="4056063" y="876300"/>
          <p14:tracePt t="53238" x="4056063" y="863600"/>
          <p14:tracePt t="53244" x="4056063" y="850900"/>
          <p14:tracePt t="53253" x="4056063" y="838200"/>
          <p14:tracePt t="53272" x="4056063" y="825500"/>
          <p14:tracePt t="53279" x="4056063" y="812800"/>
          <p14:tracePt t="53305" x="4056063" y="801688"/>
          <p14:tracePt t="53332" x="4043363" y="801688"/>
          <p14:tracePt t="53346" x="4043363" y="812800"/>
          <p14:tracePt t="53354" x="4043363" y="825500"/>
          <p14:tracePt t="53786" x="4005263" y="825500"/>
          <p14:tracePt t="53793" x="3968750" y="825500"/>
          <p14:tracePt t="53801" x="3930650" y="825500"/>
          <p14:tracePt t="53808" x="3892550" y="825500"/>
          <p14:tracePt t="53814" x="3856038" y="825500"/>
          <p14:tracePt t="53821" x="3830638" y="812800"/>
          <p14:tracePt t="53829" x="3779838" y="801688"/>
          <p14:tracePt t="53837" x="3730625" y="788988"/>
          <p14:tracePt t="53843" x="3643313" y="763588"/>
          <p14:tracePt t="53853" x="3530600" y="738188"/>
          <p14:tracePt t="53858" x="3429000" y="712788"/>
          <p14:tracePt t="53865" x="3341688" y="688975"/>
          <p14:tracePt t="53874" x="3267075" y="663575"/>
          <p14:tracePt t="53879" x="3205163" y="650875"/>
          <p14:tracePt t="53887" x="3141663" y="638175"/>
          <p14:tracePt t="53894" x="3103563" y="638175"/>
          <p14:tracePt t="53903" x="3079750" y="625475"/>
          <p14:tracePt t="53908" x="3054350" y="612775"/>
          <p14:tracePt t="53917" x="3028950" y="612775"/>
          <p14:tracePt t="53923" x="3003550" y="600075"/>
          <p14:tracePt t="53930" x="2992438" y="600075"/>
          <p14:tracePt t="53937" x="2979738" y="600075"/>
          <p14:tracePt t="53944" x="2954338" y="600075"/>
          <p14:tracePt t="53953" x="2941638" y="600075"/>
          <p14:tracePt t="53971" x="2903538" y="588963"/>
          <p14:tracePt t="53974" x="2867025" y="576263"/>
          <p14:tracePt t="53981" x="2841625" y="576263"/>
          <p14:tracePt t="53988" x="2816225" y="576263"/>
          <p14:tracePt t="53994" x="2790825" y="576263"/>
          <p14:tracePt t="54003" x="2754313" y="576263"/>
          <p14:tracePt t="54009" x="2728913" y="563563"/>
          <p14:tracePt t="54017" x="2703513" y="563563"/>
          <p14:tracePt t="54024" x="2678113" y="563563"/>
          <p14:tracePt t="54030" x="2667000" y="563563"/>
          <p14:tracePt t="54039" x="2641600" y="563563"/>
          <p14:tracePt t="54045" x="2616200" y="563563"/>
          <p14:tracePt t="54053" x="2578100" y="563563"/>
          <p14:tracePt t="54067" x="2541588" y="550863"/>
          <p14:tracePt t="54073" x="2503488" y="550863"/>
          <p14:tracePt t="54080" x="2452688" y="538163"/>
          <p14:tracePt t="54087" x="2390775" y="538163"/>
          <p14:tracePt t="54093" x="2339975" y="512763"/>
          <p14:tracePt t="54100" x="2303463" y="512763"/>
          <p14:tracePt t="54107" x="2278063" y="512763"/>
          <p14:tracePt t="54113" x="2239963" y="512763"/>
          <p14:tracePt t="54121" x="2216150" y="512763"/>
          <p14:tracePt t="54127" x="2178050" y="500063"/>
          <p14:tracePt t="54136" x="2152650" y="500063"/>
          <p14:tracePt t="54141" x="2139950" y="500063"/>
          <p14:tracePt t="54148" x="2127250" y="500063"/>
          <p14:tracePt t="54155" x="2103438" y="500063"/>
          <p14:tracePt t="54162" x="2090738" y="500063"/>
          <p14:tracePt t="54170" x="2078038" y="500063"/>
          <p14:tracePt t="54177" x="2065338" y="500063"/>
          <p14:tracePt t="54182" x="2052638" y="500063"/>
          <p14:tracePt t="54189" x="2039938" y="500063"/>
          <p14:tracePt t="54204" x="2027238" y="500063"/>
          <p14:tracePt t="54209" x="2014538" y="500063"/>
          <p14:tracePt t="54223" x="2003425" y="500063"/>
          <p14:tracePt t="54230" x="1990725" y="500063"/>
          <p14:tracePt t="54237" x="1978025" y="500063"/>
          <p14:tracePt t="54250" x="1952625" y="500063"/>
          <p14:tracePt t="54264" x="1939925" y="500063"/>
          <p14:tracePt t="54278" x="1927225" y="500063"/>
          <p14:tracePt t="54287" x="1914525" y="500063"/>
          <p14:tracePt t="54291" x="1903413" y="500063"/>
          <p14:tracePt t="54297" x="1890713" y="500063"/>
          <p14:tracePt t="54305" x="1878013" y="500063"/>
          <p14:tracePt t="54311" x="1865313" y="500063"/>
          <p14:tracePt t="54324" x="1839913" y="500063"/>
          <p14:tracePt t="54339" x="1827213" y="500063"/>
          <p14:tracePt t="54345" x="1814513" y="500063"/>
          <p14:tracePt t="54353" x="1801813" y="500063"/>
          <p14:tracePt t="54359" x="1790700" y="500063"/>
          <p14:tracePt t="54373" x="1778000" y="500063"/>
          <p14:tracePt t="54380" x="1765300" y="500063"/>
          <p14:tracePt t="54388" x="1752600" y="500063"/>
          <p14:tracePt t="54393" x="1739900" y="500063"/>
          <p14:tracePt t="54406" x="1727200" y="500063"/>
          <p14:tracePt t="54414" x="1714500" y="500063"/>
          <p14:tracePt t="54421" x="1701800" y="500063"/>
          <p14:tracePt t="54437" x="1689100" y="512763"/>
          <p14:tracePt t="54440" x="1677988" y="512763"/>
          <p14:tracePt t="54455" x="1665288" y="512763"/>
          <p14:tracePt t="54461" x="1652588" y="512763"/>
          <p14:tracePt t="54470" x="1639888" y="525463"/>
          <p14:tracePt t="54475" x="1627188" y="525463"/>
          <p14:tracePt t="54496" x="1601788" y="525463"/>
          <p14:tracePt t="54508" x="1589088" y="525463"/>
          <p14:tracePt t="54516" x="1589088" y="538163"/>
          <p14:tracePt t="54523" x="1577975" y="538163"/>
          <p14:tracePt t="54542" x="1552575" y="550863"/>
          <p14:tracePt t="54564" x="1539875" y="550863"/>
          <p14:tracePt t="54572" x="1527175" y="550863"/>
          <p14:tracePt t="54577" x="1527175" y="563563"/>
          <p14:tracePt t="54591" x="1514475" y="563563"/>
          <p14:tracePt t="54605" x="1501775" y="563563"/>
          <p14:tracePt t="54611" x="1501775" y="576263"/>
          <p14:tracePt t="54620" x="1476375" y="576263"/>
          <p14:tracePt t="54624" x="1476375" y="588963"/>
          <p14:tracePt t="54631" x="1465263" y="588963"/>
          <p14:tracePt t="54645" x="1452563" y="588963"/>
          <p14:tracePt t="54659" x="1427163" y="588963"/>
          <p14:tracePt t="54666" x="1427163" y="600075"/>
          <p14:tracePt t="54680" x="1414463" y="600075"/>
          <p14:tracePt t="54700" x="1389063" y="600075"/>
          <p14:tracePt t="54707" x="1389063" y="612775"/>
          <p14:tracePt t="54721" x="1376363" y="612775"/>
          <p14:tracePt t="54727" x="1376363" y="625475"/>
          <p14:tracePt t="54736" x="1363663" y="625475"/>
          <p14:tracePt t="54755" x="1352550" y="638175"/>
          <p14:tracePt t="54761" x="1339850" y="638175"/>
          <p14:tracePt t="54788" x="1327150" y="650875"/>
          <p14:tracePt t="54795" x="1314450" y="650875"/>
          <p14:tracePt t="54828" x="1301750" y="663575"/>
          <p14:tracePt t="54850" x="1289050" y="663575"/>
          <p14:tracePt t="54959" x="1289050" y="676275"/>
          <p14:tracePt t="54972" x="1289050" y="688975"/>
          <p14:tracePt t="54980" x="1301750" y="688975"/>
          <p14:tracePt t="55013" x="1314450" y="700088"/>
          <p14:tracePt t="55027" x="1327150" y="700088"/>
          <p14:tracePt t="55047" x="1339850" y="700088"/>
          <p14:tracePt t="55054" x="1352550" y="700088"/>
          <p14:tracePt t="55061" x="1363663" y="700088"/>
          <p14:tracePt t="55074" x="1376363" y="700088"/>
          <p14:tracePt t="55088" x="1389063" y="700088"/>
          <p14:tracePt t="55095" x="1401763" y="700088"/>
          <p14:tracePt t="55103" x="1414463" y="700088"/>
          <p14:tracePt t="55115" x="1427163" y="700088"/>
          <p14:tracePt t="55122" x="1439863" y="700088"/>
          <p14:tracePt t="55129" x="1452563" y="700088"/>
          <p14:tracePt t="55143" x="1465263" y="700088"/>
          <p14:tracePt t="55150" x="1476375" y="700088"/>
          <p14:tracePt t="55163" x="1489075" y="700088"/>
          <p14:tracePt t="55177" x="1501775" y="700088"/>
          <p14:tracePt t="55191" x="1514475" y="700088"/>
          <p14:tracePt t="55203" x="1527175" y="700088"/>
          <p14:tracePt t="55232" x="1539875" y="700088"/>
          <p14:tracePt t="55253" x="1539875" y="688975"/>
          <p14:tracePt t="55258" x="1539875" y="676275"/>
          <p14:tracePt t="55286" x="1539875" y="663575"/>
          <p14:tracePt t="55307" x="1527175" y="650875"/>
          <p14:tracePt t="55313" x="1514475" y="638175"/>
          <p14:tracePt t="55327" x="1514475" y="625475"/>
          <p14:tracePt t="55336" x="1501775" y="600075"/>
          <p14:tracePt t="55347" x="1501775" y="588963"/>
          <p14:tracePt t="55354" x="1489075" y="576263"/>
          <p14:tracePt t="55360" x="1476375" y="563563"/>
          <p14:tracePt t="55370" x="1476375" y="550863"/>
          <p14:tracePt t="55374" x="1476375" y="538163"/>
          <p14:tracePt t="55389" x="1476375" y="525463"/>
          <p14:tracePt t="55395" x="1476375" y="512763"/>
          <p14:tracePt t="55404" x="1465263" y="500063"/>
          <p14:tracePt t="55415" x="1452563" y="487363"/>
          <p14:tracePt t="55429" x="1439863" y="476250"/>
          <p14:tracePt t="55442" x="1427163" y="476250"/>
          <p14:tracePt t="55449" x="1427163" y="463550"/>
          <p14:tracePt t="55456" x="1414463" y="463550"/>
          <p14:tracePt t="55462" x="1414463" y="450850"/>
          <p14:tracePt t="55476" x="1389063" y="450850"/>
          <p14:tracePt t="55486" x="1376363" y="450850"/>
          <p14:tracePt t="55490" x="1363663" y="450850"/>
          <p14:tracePt t="55497" x="1352550" y="438150"/>
          <p14:tracePt t="55511" x="1339850" y="438150"/>
          <p14:tracePt t="55520" x="1327150" y="438150"/>
          <p14:tracePt t="55524" x="1314450" y="438150"/>
          <p14:tracePt t="55531" x="1301750" y="438150"/>
          <p14:tracePt t="55538" x="1301750" y="425450"/>
          <p14:tracePt t="55544" x="1289050" y="425450"/>
          <p14:tracePt t="55554" x="1276350" y="425450"/>
          <p14:tracePt t="55558" x="1263650" y="412750"/>
          <p14:tracePt t="55572" x="1252538" y="412750"/>
          <p14:tracePt t="55579" x="1239838" y="412750"/>
          <p14:tracePt t="55593" x="1227138" y="412750"/>
          <p14:tracePt t="55606" x="1201738" y="412750"/>
          <p14:tracePt t="55621" x="1189038" y="412750"/>
          <p14:tracePt t="55633" x="1176338" y="412750"/>
          <p14:tracePt t="55647" x="1150938" y="412750"/>
          <p14:tracePt t="55661" x="1139825" y="412750"/>
          <p14:tracePt t="55670" x="1127125" y="412750"/>
          <p14:tracePt t="55681" x="1114425" y="412750"/>
          <p14:tracePt t="55688" x="1101725" y="412750"/>
          <p14:tracePt t="55703" x="1089025" y="412750"/>
          <p14:tracePt t="55715" x="1063625" y="412750"/>
          <p14:tracePt t="55728" x="1038225" y="412750"/>
          <p14:tracePt t="55742" x="1027113" y="425450"/>
          <p14:tracePt t="55749" x="1014413" y="425450"/>
          <p14:tracePt t="55763" x="1001713" y="425450"/>
          <p14:tracePt t="55771" x="1001713" y="438150"/>
          <p14:tracePt t="55777" x="989013" y="438150"/>
          <p14:tracePt t="55789" x="976313" y="438150"/>
          <p14:tracePt t="55796" x="963613" y="438150"/>
          <p14:tracePt t="55805" x="963613" y="450850"/>
          <p14:tracePt t="55810" x="950913" y="450850"/>
          <p14:tracePt t="55831" x="938213" y="463550"/>
          <p14:tracePt t="55853" x="925513" y="463550"/>
          <p14:tracePt t="55859" x="914400" y="463550"/>
          <p14:tracePt t="55872" x="901700" y="476250"/>
          <p14:tracePt t="55892" x="901700" y="487363"/>
          <p14:tracePt t="55906" x="889000" y="487363"/>
          <p14:tracePt t="55920" x="889000" y="500063"/>
          <p14:tracePt t="55947" x="876300" y="500063"/>
          <p14:tracePt t="55961" x="876300" y="512763"/>
          <p14:tracePt t="55981" x="863600" y="512763"/>
          <p14:tracePt t="55988" x="863600" y="525463"/>
          <p14:tracePt t="56021" x="863600" y="538163"/>
          <p14:tracePt t="56049" x="863600" y="550863"/>
          <p14:tracePt t="56076" x="863600" y="563563"/>
          <p14:tracePt t="56124" x="863600" y="576263"/>
          <p14:tracePt t="56268" x="876300" y="576263"/>
          <p14:tracePt t="56295" x="889000" y="576263"/>
          <p14:tracePt t="56315" x="889000" y="563563"/>
          <p14:tracePt t="56329" x="901700" y="563563"/>
          <p14:tracePt t="56342" x="901700" y="550863"/>
          <p14:tracePt t="56349" x="914400" y="550863"/>
          <p14:tracePt t="56356" x="925513" y="550863"/>
          <p14:tracePt t="56363" x="938213" y="550863"/>
          <p14:tracePt t="56370" x="938213" y="538163"/>
          <p14:tracePt t="56384" x="950913" y="538163"/>
          <p14:tracePt t="56396" x="963613" y="538163"/>
          <p14:tracePt t="56403" x="963613" y="525463"/>
          <p14:tracePt t="56410" x="976313" y="525463"/>
          <p14:tracePt t="56424" x="989013" y="525463"/>
          <p14:tracePt t="56438" x="1001713" y="512763"/>
          <p14:tracePt t="56444" x="1014413" y="512763"/>
          <p14:tracePt t="56457" x="1027113" y="512763"/>
          <p14:tracePt t="56464" x="1038225" y="500063"/>
          <p14:tracePt t="56472" x="1050925" y="500063"/>
          <p14:tracePt t="56487" x="1063625" y="500063"/>
          <p14:tracePt t="56498" x="1076325" y="487363"/>
          <p14:tracePt t="56512" x="1089025" y="487363"/>
          <p14:tracePt t="56520" x="1101725" y="487363"/>
          <p14:tracePt t="56534" x="1114425" y="487363"/>
          <p14:tracePt t="56547" x="1127125" y="487363"/>
          <p14:tracePt t="56560" x="1150938" y="487363"/>
          <p14:tracePt t="56580" x="1163638" y="487363"/>
          <p14:tracePt t="56602" x="1176338" y="487363"/>
          <p14:tracePt t="56608" x="1189038" y="487363"/>
          <p14:tracePt t="56615" x="1201738" y="487363"/>
          <p14:tracePt t="56628" x="1214438" y="500063"/>
          <p14:tracePt t="56649" x="1227138" y="500063"/>
          <p14:tracePt t="56663" x="1239838" y="500063"/>
          <p14:tracePt t="56671" x="1239838" y="512763"/>
          <p14:tracePt t="56676" x="1252538" y="512763"/>
          <p14:tracePt t="56689" x="1263650" y="512763"/>
          <p14:tracePt t="56696" x="1263650" y="525463"/>
          <p14:tracePt t="56723" x="1276350" y="538163"/>
          <p14:tracePt t="56730" x="1289050" y="538163"/>
          <p14:tracePt t="56744" x="1289050" y="550863"/>
          <p14:tracePt t="56771" x="1301750" y="563563"/>
          <p14:tracePt t="56798" x="1314450" y="563563"/>
          <p14:tracePt t="56806" x="1314450" y="576263"/>
          <p14:tracePt t="56825" x="1314450" y="588963"/>
          <p14:tracePt t="56833" x="1327150" y="588963"/>
          <p14:tracePt t="56854" x="1339850" y="600075"/>
          <p14:tracePt t="56887" x="1352550" y="600075"/>
          <p14:tracePt t="56894" x="1352550" y="612775"/>
          <p14:tracePt t="56921" x="1352550" y="625475"/>
          <p14:tracePt t="56935" x="1352550" y="638175"/>
          <p14:tracePt t="56948" x="1352550" y="650875"/>
          <p14:tracePt t="56962" x="1352550" y="663575"/>
          <p14:tracePt t="56983" x="1352550" y="676275"/>
          <p14:tracePt t="57009" x="1352550" y="688975"/>
          <p14:tracePt t="57023" x="1352550" y="700088"/>
          <p14:tracePt t="57050" x="1339850" y="700088"/>
          <p14:tracePt t="57064" x="1327150" y="700088"/>
          <p14:tracePt t="57091" x="1314450" y="700088"/>
          <p14:tracePt t="57098" x="1301750" y="700088"/>
          <p14:tracePt t="57119" x="1289050" y="700088"/>
          <p14:tracePt t="57125" x="1276350" y="700088"/>
          <p14:tracePt t="57146" x="1263650" y="700088"/>
          <p14:tracePt t="57160" x="1252538" y="700088"/>
          <p14:tracePt t="57180" x="1239838" y="700088"/>
          <p14:tracePt t="57188" x="1227138" y="700088"/>
          <p14:tracePt t="57207" x="1214438" y="688975"/>
          <p14:tracePt t="57221" x="1201738" y="688975"/>
          <p14:tracePt t="57228" x="1189038" y="688975"/>
          <p14:tracePt t="57241" x="1189038" y="676275"/>
          <p14:tracePt t="57248" x="1176338" y="676275"/>
          <p14:tracePt t="57269" x="1163638" y="663575"/>
          <p14:tracePt t="57282" x="1150938" y="663575"/>
          <p14:tracePt t="57289" x="1139825" y="663575"/>
          <p14:tracePt t="57303" x="1139825" y="650875"/>
          <p14:tracePt t="57310" x="1139825" y="638175"/>
          <p14:tracePt t="57319" x="1127125" y="638175"/>
          <p14:tracePt t="57330" x="1127125" y="625475"/>
          <p14:tracePt t="57357" x="1114425" y="625475"/>
          <p14:tracePt t="57363" x="1114425" y="612775"/>
          <p14:tracePt t="57371" x="1101725" y="612775"/>
          <p14:tracePt t="57387" x="1089025" y="612775"/>
          <p14:tracePt t="57391" x="1089025" y="600075"/>
          <p14:tracePt t="57398" x="1076325" y="588963"/>
          <p14:tracePt t="57419" x="1063625" y="588963"/>
          <p14:tracePt t="57425" x="1063625" y="576263"/>
          <p14:tracePt t="57432" x="1050925" y="576263"/>
          <p14:tracePt t="57445" x="1038225" y="576263"/>
          <p14:tracePt t="57454" x="1038225" y="563563"/>
          <p14:tracePt t="57459" x="1027113" y="563563"/>
          <p14:tracePt t="57480" x="1014413" y="563563"/>
          <p14:tracePt t="57488" x="1014413" y="550863"/>
          <p14:tracePt t="57494" x="989013" y="550863"/>
          <p14:tracePt t="57514" x="976313" y="550863"/>
          <p14:tracePt t="57521" x="963613" y="550863"/>
          <p14:tracePt t="57537" x="950913" y="550863"/>
          <p14:tracePt t="57548" x="938213" y="550863"/>
          <p14:tracePt t="57561" x="914400" y="550863"/>
          <p14:tracePt t="57575" x="901700" y="550863"/>
          <p14:tracePt t="57596" x="889000" y="550863"/>
          <p14:tracePt t="57603" x="876300" y="550863"/>
          <p14:tracePt t="57609" x="863600" y="550863"/>
          <p14:tracePt t="57629" x="838200" y="550863"/>
          <p14:tracePt t="57643" x="825500" y="550863"/>
          <p14:tracePt t="57663" x="814388" y="550863"/>
          <p14:tracePt t="57671" x="801688" y="550863"/>
          <p14:tracePt t="57687" x="788988" y="550863"/>
          <p14:tracePt t="57698" x="776288" y="550863"/>
          <p14:tracePt t="57712" x="763588" y="550863"/>
          <p14:tracePt t="57720" x="750888" y="550863"/>
          <p14:tracePt t="57745" x="738188" y="550863"/>
          <p14:tracePt t="57759" x="725488" y="550863"/>
          <p14:tracePt t="57780" x="712788" y="550863"/>
          <p14:tracePt t="57788" x="701675" y="550863"/>
          <p14:tracePt t="57806" x="701675" y="563563"/>
          <p14:tracePt t="57820" x="688975" y="563563"/>
          <p14:tracePt t="57847" x="688975" y="576263"/>
          <p14:tracePt t="57888" x="688975" y="588963"/>
          <p14:tracePt t="57895" x="688975" y="600075"/>
          <p14:tracePt t="58059" x="701675" y="600075"/>
          <p14:tracePt t="58073" x="712788" y="600075"/>
          <p14:tracePt t="58099" x="712788" y="588963"/>
          <p14:tracePt t="58113" x="725488" y="588963"/>
          <p14:tracePt t="58126" x="725488" y="576263"/>
          <p14:tracePt t="58134" x="738188" y="576263"/>
          <p14:tracePt t="58161" x="750888" y="576263"/>
          <p14:tracePt t="58168" x="763588" y="576263"/>
          <p14:tracePt t="58174" x="763588" y="563563"/>
          <p14:tracePt t="58181" x="776288" y="563563"/>
          <p14:tracePt t="58195" x="776288" y="550863"/>
          <p14:tracePt t="58203" x="788988" y="550863"/>
          <p14:tracePt t="58216" x="788988" y="538163"/>
          <p14:tracePt t="58222" x="814388" y="538163"/>
          <p14:tracePt t="58242" x="825500" y="538163"/>
          <p14:tracePt t="58257" x="838200" y="538163"/>
          <p14:tracePt t="58284" x="850900" y="538163"/>
          <p14:tracePt t="58290" x="863600" y="538163"/>
          <p14:tracePt t="58324" x="876300" y="538163"/>
          <p14:tracePt t="58345" x="889000" y="538163"/>
          <p14:tracePt t="58358" x="901700" y="538163"/>
          <p14:tracePt t="58373" x="914400" y="538163"/>
          <p14:tracePt t="58386" x="925513" y="538163"/>
          <p14:tracePt t="58406" x="938213" y="538163"/>
          <p14:tracePt t="58427" x="950913" y="550863"/>
          <p14:tracePt t="58433" x="963613" y="550863"/>
          <p14:tracePt t="58447" x="976313" y="563563"/>
          <p14:tracePt t="58461" x="989013" y="563563"/>
          <p14:tracePt t="58481" x="1001713" y="563563"/>
          <p14:tracePt t="58488" x="1014413" y="563563"/>
          <p14:tracePt t="58503" x="1027113" y="563563"/>
          <p14:tracePt t="58522" x="1038225" y="563563"/>
          <p14:tracePt t="58542" x="1050925" y="576263"/>
          <p14:tracePt t="58549" x="1063625" y="576263"/>
          <p14:tracePt t="58569" x="1076325" y="576263"/>
          <p14:tracePt t="58576" x="1089025" y="576263"/>
          <p14:tracePt t="58590" x="1101725" y="576263"/>
          <p14:tracePt t="58611" x="1114425" y="588963"/>
          <p14:tracePt t="58624" x="1127125" y="600075"/>
          <p14:tracePt t="58644" x="1139825" y="600075"/>
          <p14:tracePt t="58653" x="1150938" y="600075"/>
          <p14:tracePt t="58658" x="1150938" y="612775"/>
          <p14:tracePt t="58672" x="1163638" y="612775"/>
          <p14:tracePt t="58686" x="1176338" y="612775"/>
          <p14:tracePt t="58692" x="1176338" y="625475"/>
          <p14:tracePt t="58699" x="1189038" y="625475"/>
          <p14:tracePt t="58720" x="1201738" y="625475"/>
          <p14:tracePt t="58726" x="1214438" y="625475"/>
          <p14:tracePt t="58736" x="1214438" y="638175"/>
          <p14:tracePt t="58767" x="1227138" y="638175"/>
          <p14:tracePt t="58794" x="1239838" y="638175"/>
          <p14:tracePt t="58808" x="1239838" y="650875"/>
          <p14:tracePt t="58836" x="1252538" y="650875"/>
          <p14:tracePt t="58849" x="1263650" y="650875"/>
          <p14:tracePt t="58911" x="1276350" y="650875"/>
          <p14:tracePt t="58944" x="1289050" y="638175"/>
          <p14:tracePt t="58971" x="1289050" y="625475"/>
          <p14:tracePt t="58978" x="1301750" y="625475"/>
          <p14:tracePt t="59005" x="1301750" y="612775"/>
          <p14:tracePt t="59019" x="1301750" y="600075"/>
          <p14:tracePt t="59026" x="1301750" y="588963"/>
          <p14:tracePt t="59046" x="1301750" y="576263"/>
          <p14:tracePt t="59067" x="1301750" y="563563"/>
          <p14:tracePt t="59081" x="1301750" y="550863"/>
          <p14:tracePt t="59088" x="1289050" y="550863"/>
          <p14:tracePt t="59094" x="1289050" y="538163"/>
          <p14:tracePt t="59108" x="1276350" y="538163"/>
          <p14:tracePt t="59121" x="1263650" y="538163"/>
          <p14:tracePt t="59128" x="1252538" y="538163"/>
          <p14:tracePt t="59137" x="1252538" y="525463"/>
          <p14:tracePt t="59141" x="1239838" y="525463"/>
          <p14:tracePt t="59156" x="1227138" y="525463"/>
          <p14:tracePt t="59162" x="1214438" y="525463"/>
          <p14:tracePt t="59169" x="1201738" y="512763"/>
          <p14:tracePt t="59182" x="1189038" y="512763"/>
          <p14:tracePt t="59196" x="1176338" y="512763"/>
          <p14:tracePt t="59210" x="1163638" y="512763"/>
          <p14:tracePt t="59220" x="1150938" y="512763"/>
          <p14:tracePt t="59231" x="1139825" y="512763"/>
          <p14:tracePt t="59238" x="1127125" y="512763"/>
          <p14:tracePt t="59254" x="1114425" y="512763"/>
          <p14:tracePt t="59257" x="1101725" y="512763"/>
          <p14:tracePt t="59271" x="1089025" y="512763"/>
          <p14:tracePt t="59278" x="1076325" y="512763"/>
          <p14:tracePt t="59286" x="1063625" y="512763"/>
          <p14:tracePt t="59298" x="1050925" y="512763"/>
          <p14:tracePt t="59305" x="1038225" y="525463"/>
          <p14:tracePt t="59320" x="1027113" y="525463"/>
          <p14:tracePt t="59326" x="1014413" y="525463"/>
          <p14:tracePt t="59346" x="1001713" y="525463"/>
          <p14:tracePt t="59368" x="989013" y="525463"/>
          <p14:tracePt t="59380" x="976313" y="525463"/>
          <p14:tracePt t="59387" x="976313" y="538163"/>
          <p14:tracePt t="59393" x="963613" y="538163"/>
          <p14:tracePt t="59407" x="950913" y="538163"/>
          <p14:tracePt t="59422" x="938213" y="550863"/>
          <p14:tracePt t="59437" x="925513" y="550863"/>
          <p14:tracePt t="59448" x="914400" y="563563"/>
          <p14:tracePt t="59468" x="901700" y="563563"/>
          <p14:tracePt t="59489" x="889000" y="563563"/>
          <p14:tracePt t="59496" x="876300" y="563563"/>
          <p14:tracePt t="59509" x="863600" y="563563"/>
          <p14:tracePt t="59523" x="863600" y="576263"/>
          <p14:tracePt t="59538" x="850900" y="588963"/>
          <p14:tracePt t="59571" x="838200" y="600075"/>
          <p14:tracePt t="59591" x="825500" y="600075"/>
          <p14:tracePt t="59612" x="825500" y="612775"/>
          <p14:tracePt t="59626" x="814388" y="612775"/>
          <p14:tracePt t="59666" x="801688" y="612775"/>
          <p14:tracePt t="66201" x="825500" y="612775"/>
          <p14:tracePt t="66208" x="863600" y="612775"/>
          <p14:tracePt t="66215" x="901700" y="600075"/>
          <p14:tracePt t="66222" x="938213" y="600075"/>
          <p14:tracePt t="66229" x="976313" y="600075"/>
          <p14:tracePt t="66237" x="1014413" y="600075"/>
          <p14:tracePt t="66244" x="1038225" y="588963"/>
          <p14:tracePt t="66250" x="1076325" y="588963"/>
          <p14:tracePt t="66256" x="1101725" y="588963"/>
          <p14:tracePt t="66264" x="1150938" y="588963"/>
          <p14:tracePt t="66271" x="1189038" y="588963"/>
          <p14:tracePt t="66278" x="1239838" y="588963"/>
          <p14:tracePt t="66287" x="1301750" y="576263"/>
          <p14:tracePt t="66292" x="1389063" y="576263"/>
          <p14:tracePt t="66303" x="1476375" y="576263"/>
          <p14:tracePt t="66307" x="1565275" y="576263"/>
          <p14:tracePt t="66313" x="1639888" y="576263"/>
          <p14:tracePt t="66321" x="1727200" y="576263"/>
          <p14:tracePt t="66329" x="1801813" y="576263"/>
          <p14:tracePt t="66336" x="1865313" y="576263"/>
          <p14:tracePt t="66343" x="1952625" y="576263"/>
          <p14:tracePt t="66352" x="2052638" y="576263"/>
          <p14:tracePt t="66357" x="2152650" y="576263"/>
          <p14:tracePt t="66364" x="2252663" y="576263"/>
          <p14:tracePt t="66372" x="2390775" y="576263"/>
          <p14:tracePt t="66379" x="2490788" y="563563"/>
          <p14:tracePt t="66387" x="2578100" y="550863"/>
          <p14:tracePt t="66393" x="2654300" y="550863"/>
          <p14:tracePt t="66403" x="2728913" y="550863"/>
          <p14:tracePt t="66408" x="2790825" y="538163"/>
          <p14:tracePt t="66414" x="2867025" y="538163"/>
          <p14:tracePt t="66429" x="2954338" y="525463"/>
          <p14:tracePt t="66436" x="3028950" y="525463"/>
          <p14:tracePt t="66443" x="3103563" y="525463"/>
          <p14:tracePt t="66452" x="3167063" y="512763"/>
          <p14:tracePt t="66456" x="3228975" y="500063"/>
          <p14:tracePt t="66463" x="3292475" y="487363"/>
          <p14:tracePt t="66470" x="3367088" y="476250"/>
          <p14:tracePt t="66476" x="3417888" y="463550"/>
          <p14:tracePt t="66486" x="3479800" y="450850"/>
          <p14:tracePt t="66489" x="3530600" y="450850"/>
          <p14:tracePt t="66497" x="3592513" y="438150"/>
          <p14:tracePt t="66504" x="3654425" y="438150"/>
          <p14:tracePt t="66510" x="3717925" y="438150"/>
          <p14:tracePt t="66519" x="3779838" y="425450"/>
          <p14:tracePt t="66523" x="3843338" y="412750"/>
          <p14:tracePt t="66530" x="3879850" y="400050"/>
          <p14:tracePt t="66538" x="3917950" y="387350"/>
          <p14:tracePt t="66544" x="3943350" y="387350"/>
          <p14:tracePt t="66553" x="3992563" y="387350"/>
          <p14:tracePt t="66558" x="4068763" y="363538"/>
          <p14:tracePt t="66566" x="4105275" y="363538"/>
          <p14:tracePt t="66572" x="4168775" y="350838"/>
          <p14:tracePt t="66579" x="4230688" y="338138"/>
          <p14:tracePt t="66586" x="4268788" y="338138"/>
          <p14:tracePt t="66592" x="4318000" y="312738"/>
          <p14:tracePt t="66599" x="4368800" y="312738"/>
          <p14:tracePt t="66606" x="4394200" y="300038"/>
          <p14:tracePt t="66613" x="4468813" y="287338"/>
          <p14:tracePt t="66620" x="4518025" y="287338"/>
          <p14:tracePt t="66626" x="4568825" y="274638"/>
          <p14:tracePt t="66636" x="4606925" y="263525"/>
          <p14:tracePt t="66640" x="4643438" y="250825"/>
          <p14:tracePt t="66647" x="4681538" y="250825"/>
          <p14:tracePt t="66654" x="4706938" y="250825"/>
          <p14:tracePt t="66660" x="4732338" y="250825"/>
          <p14:tracePt t="66669" x="4756150" y="250825"/>
          <p14:tracePt t="66673" x="4768850" y="250825"/>
          <p14:tracePt t="66680" x="4781550" y="250825"/>
          <p14:tracePt t="66688" x="4794250" y="250825"/>
          <p14:tracePt t="66694" x="4806950" y="250825"/>
          <p14:tracePt t="66703" x="4819650" y="250825"/>
          <p14:tracePt t="66708" x="4832350" y="250825"/>
          <p14:tracePt t="66716" x="4843463" y="250825"/>
          <p14:tracePt t="66722" x="4856163" y="250825"/>
          <p14:tracePt t="66729" x="4881563" y="250825"/>
          <p14:tracePt t="66736" x="4894263" y="250825"/>
          <p14:tracePt t="66742" x="4906963" y="250825"/>
          <p14:tracePt t="66749" x="4932363" y="250825"/>
          <p14:tracePt t="66756" x="4956175" y="263525"/>
          <p14:tracePt t="66762" x="4968875" y="263525"/>
          <p14:tracePt t="66769" x="4981575" y="263525"/>
          <p14:tracePt t="66776" x="4981575" y="274638"/>
          <p14:tracePt t="66786" x="5006975" y="274638"/>
          <p14:tracePt t="66790" x="5019675" y="287338"/>
          <p14:tracePt t="66796" x="5032375" y="287338"/>
          <p14:tracePt t="66803" x="5032375" y="300038"/>
          <p14:tracePt t="66810" x="5045075" y="300038"/>
          <p14:tracePt t="66820" x="5057775" y="312738"/>
          <p14:tracePt t="66824" x="5068888" y="312738"/>
          <p14:tracePt t="66830" x="5068888" y="325438"/>
          <p14:tracePt t="66837" x="5081588" y="338138"/>
          <p14:tracePt t="66859" x="5094288" y="350838"/>
          <p14:tracePt t="66879" x="5106988" y="374650"/>
          <p14:tracePt t="66886" x="5119688" y="374650"/>
          <p14:tracePt t="66892" x="5119688" y="387350"/>
          <p14:tracePt t="66905" x="5119688" y="400050"/>
          <p14:tracePt t="66919" x="5119688" y="425450"/>
          <p14:tracePt t="66935" x="5119688" y="438150"/>
          <p14:tracePt t="66939" x="5119688" y="450850"/>
          <p14:tracePt t="66946" x="5119688" y="463550"/>
          <p14:tracePt t="66970" x="5119688" y="487363"/>
          <p14:tracePt t="66980" x="5119688" y="500063"/>
          <p14:tracePt t="66994" x="5119688" y="512763"/>
          <p14:tracePt t="67003" x="5119688" y="525463"/>
          <p14:tracePt t="67008" x="5119688" y="538163"/>
          <p14:tracePt t="67015" x="5119688" y="550863"/>
          <p14:tracePt t="67022" x="5119688" y="576263"/>
          <p14:tracePt t="67029" x="5106988" y="588963"/>
          <p14:tracePt t="67037" x="5106988" y="600075"/>
          <p14:tracePt t="67043" x="5106988" y="625475"/>
          <p14:tracePt t="67049" x="5106988" y="638175"/>
          <p14:tracePt t="67055" x="5106988" y="650875"/>
          <p14:tracePt t="67062" x="5094288" y="676275"/>
          <p14:tracePt t="67076" x="5094288" y="688975"/>
          <p14:tracePt t="67089" x="5081588" y="712788"/>
          <p14:tracePt t="67103" x="5081588" y="725488"/>
          <p14:tracePt t="67109" x="5068888" y="725488"/>
          <p14:tracePt t="67118" x="5068888" y="738188"/>
          <p14:tracePt t="67130" x="5068888" y="750888"/>
          <p14:tracePt t="67144" x="5045075" y="763588"/>
          <p14:tracePt t="67158" x="5045075" y="776288"/>
          <p14:tracePt t="67165" x="5032375" y="776288"/>
          <p14:tracePt t="67172" x="5032375" y="788988"/>
          <p14:tracePt t="67187" x="5019675" y="801688"/>
          <p14:tracePt t="67192" x="5006975" y="801688"/>
          <p14:tracePt t="67198" x="5006975" y="812800"/>
          <p14:tracePt t="67212" x="5006975" y="825500"/>
          <p14:tracePt t="67226" x="4994275" y="825500"/>
          <p14:tracePt t="67233" x="4994275" y="838200"/>
          <p14:tracePt t="67247" x="4994275" y="850900"/>
          <p14:tracePt t="67260" x="4981575" y="863600"/>
          <p14:tracePt t="67281" x="4981575" y="876300"/>
          <p14:tracePt t="67287" x="4981575" y="889000"/>
          <p14:tracePt t="67304" x="4968875" y="889000"/>
          <p14:tracePt t="67314" x="4956175" y="901700"/>
          <p14:tracePt t="67335" x="4945063" y="901700"/>
          <p14:tracePt t="67369" x="4932363" y="901700"/>
          <p14:tracePt t="67390" x="4919663" y="901700"/>
          <p14:tracePt t="67396" x="4906963" y="901700"/>
          <p14:tracePt t="67417" x="4894263" y="901700"/>
          <p14:tracePt t="67437" x="4894263" y="889000"/>
          <p14:tracePt t="67450" x="4881563" y="876300"/>
          <p14:tracePt t="67485" x="4868863" y="876300"/>
          <p14:tracePt t="67492" x="4868863" y="863600"/>
          <p14:tracePt t="67505" x="4856163" y="863600"/>
          <p14:tracePt t="67526" x="4843463" y="863600"/>
          <p14:tracePt t="67567" x="4832350" y="863600"/>
          <p14:tracePt t="67573" x="4832350" y="850900"/>
          <p14:tracePt t="68003" x="4843463" y="850900"/>
          <p14:tracePt t="68018" x="4856163" y="850900"/>
          <p14:tracePt t="68030" x="4868863" y="850900"/>
          <p14:tracePt t="68039" x="4868863" y="838200"/>
          <p14:tracePt t="68044" x="4881563" y="838200"/>
          <p14:tracePt t="68057" x="4881563" y="825500"/>
          <p14:tracePt t="68064" x="4894263" y="825500"/>
          <p14:tracePt t="68084" x="4906963" y="825500"/>
          <p14:tracePt t="68090" x="4919663" y="825500"/>
          <p14:tracePt t="68105" x="4932363" y="825500"/>
          <p14:tracePt t="68125" x="4945063" y="825500"/>
          <p14:tracePt t="68138" x="4956175" y="825500"/>
          <p14:tracePt t="68153" x="4968875" y="812800"/>
          <p14:tracePt t="68169" x="4981575" y="812800"/>
          <p14:tracePt t="68187" x="4994275" y="812800"/>
          <p14:tracePt t="68194" x="5006975" y="801688"/>
          <p14:tracePt t="68206" x="5019675" y="801688"/>
          <p14:tracePt t="68227" x="5032375" y="801688"/>
          <p14:tracePt t="68254" x="5045075" y="801688"/>
          <p14:tracePt t="68268" x="5057775" y="801688"/>
          <p14:tracePt t="68295" x="5068888" y="801688"/>
          <p14:tracePt t="68323" x="5081588" y="801688"/>
          <p14:tracePt t="68337" x="5094288" y="801688"/>
          <p14:tracePt t="68350" x="5106988" y="801688"/>
          <p14:tracePt t="68364" x="5119688" y="801688"/>
          <p14:tracePt t="68377" x="5132388" y="801688"/>
          <p14:tracePt t="68404" x="5157788" y="801688"/>
          <p14:tracePt t="68425" x="5170488" y="801688"/>
          <p14:tracePt t="68445" x="5194300" y="801688"/>
          <p14:tracePt t="68473" x="5207000" y="801688"/>
          <p14:tracePt t="68479" x="5219700" y="801688"/>
          <p14:tracePt t="68494" x="5232400" y="801688"/>
          <p14:tracePt t="68500" x="5245100" y="801688"/>
          <p14:tracePt t="68514" x="5257800" y="801688"/>
          <p14:tracePt t="68521" x="5270500" y="801688"/>
          <p14:tracePt t="68537" x="5281613" y="801688"/>
          <p14:tracePt t="68540" x="5294313" y="801688"/>
          <p14:tracePt t="68554" x="5307013" y="801688"/>
          <p14:tracePt t="68569" x="5332413" y="801688"/>
          <p14:tracePt t="68581" x="5345113" y="801688"/>
          <p14:tracePt t="68595" x="5357813" y="801688"/>
          <p14:tracePt t="68616" x="5370513" y="801688"/>
          <p14:tracePt t="68623" x="5383213" y="801688"/>
          <p14:tracePt t="68650" x="5383213" y="812800"/>
          <p14:tracePt t="68663" x="5394325" y="812800"/>
          <p14:tracePt t="68697" x="5407025" y="812800"/>
          <p14:tracePt t="68725" x="5419725" y="812800"/>
          <p14:tracePt t="68746" x="5432425" y="812800"/>
          <p14:tracePt t="68780" x="5445125" y="812800"/>
          <p14:tracePt t="68820" x="5457825" y="812800"/>
          <p14:tracePt t="68916" x="5445125" y="812800"/>
          <p14:tracePt t="68930" x="5432425" y="812800"/>
          <p14:tracePt t="68938" x="5419725" y="812800"/>
          <p14:tracePt t="68950" x="5407025" y="812800"/>
          <p14:tracePt t="68958" x="5394325" y="812800"/>
          <p14:tracePt t="68970" x="5383213" y="801688"/>
          <p14:tracePt t="68977" x="5370513" y="801688"/>
          <p14:tracePt t="68986" x="5357813" y="801688"/>
          <p14:tracePt t="68997" x="5345113" y="801688"/>
          <p14:tracePt t="69004" x="5332413" y="801688"/>
          <p14:tracePt t="69011" x="5319713" y="801688"/>
          <p14:tracePt t="69025" x="5307013" y="801688"/>
          <p14:tracePt t="69032" x="5294313" y="801688"/>
          <p14:tracePt t="69039" x="5294313" y="788988"/>
          <p14:tracePt t="69045" x="5281613" y="788988"/>
          <p14:tracePt t="69053" x="5270500" y="788988"/>
          <p14:tracePt t="69067" x="5257800" y="788988"/>
          <p14:tracePt t="69071" x="5245100" y="776288"/>
          <p14:tracePt t="69079" x="5232400" y="776288"/>
          <p14:tracePt t="69086" x="5219700" y="776288"/>
          <p14:tracePt t="69092" x="5194300" y="763588"/>
          <p14:tracePt t="69103" x="5181600" y="763588"/>
          <p14:tracePt t="69106" x="5157788" y="763588"/>
          <p14:tracePt t="69120" x="5145088" y="763588"/>
          <p14:tracePt t="69127" x="5119688" y="750888"/>
          <p14:tracePt t="69137" x="5106988" y="750888"/>
          <p14:tracePt t="69141" x="5094288" y="738188"/>
          <p14:tracePt t="69148" x="5068888" y="738188"/>
          <p14:tracePt t="69154" x="5057775" y="738188"/>
          <p14:tracePt t="69161" x="5045075" y="738188"/>
          <p14:tracePt t="69170" x="5032375" y="738188"/>
          <p14:tracePt t="69174" x="5019675" y="738188"/>
          <p14:tracePt t="69181" x="5006975" y="725488"/>
          <p14:tracePt t="69188" x="4994275" y="712788"/>
          <p14:tracePt t="69195" x="4981575" y="712788"/>
          <p14:tracePt t="69202" x="4968875" y="712788"/>
          <p14:tracePt t="69216" x="4945063" y="712788"/>
          <p14:tracePt t="69229" x="4932363" y="712788"/>
          <p14:tracePt t="69243" x="4919663" y="712788"/>
          <p14:tracePt t="69253" x="4906963" y="712788"/>
          <p14:tracePt t="69256" x="4894263" y="712788"/>
          <p14:tracePt t="69277" x="4881563" y="712788"/>
          <p14:tracePt t="69290" x="4868863" y="712788"/>
          <p14:tracePt t="69297" x="4856163" y="712788"/>
          <p14:tracePt t="69311" x="4843463" y="712788"/>
          <p14:tracePt t="69324" x="4832350" y="712788"/>
          <p14:tracePt t="69346" x="4819650" y="712788"/>
          <p14:tracePt t="69366" x="4806950" y="712788"/>
          <p14:tracePt t="69393" x="4794250" y="725488"/>
          <p14:tracePt t="69434" x="4794250" y="738188"/>
          <p14:tracePt t="69468" x="4794250" y="750888"/>
          <p14:tracePt t="69488" x="4806950" y="750888"/>
          <p14:tracePt t="69494" x="4806950" y="763588"/>
          <p14:tracePt t="69509" x="4819650" y="763588"/>
          <p14:tracePt t="69550" x="4832350" y="763588"/>
          <p14:tracePt t="69577" x="4843463" y="763588"/>
          <p14:tracePt t="69603" x="4868863" y="763588"/>
          <p14:tracePt t="69624" x="4881563" y="763588"/>
          <p14:tracePt t="69645" x="4894263" y="763588"/>
          <p14:tracePt t="69651" x="4906963" y="763588"/>
          <p14:tracePt t="69672" x="4919663" y="763588"/>
          <p14:tracePt t="69693" x="4932363" y="763588"/>
          <p14:tracePt t="69714" x="4945063" y="776288"/>
          <p14:tracePt t="69727" x="4956175" y="776288"/>
          <p14:tracePt t="69734" x="4968875" y="788988"/>
          <p14:tracePt t="69760" x="4981575" y="801688"/>
          <p14:tracePt t="69774" x="4994275" y="801688"/>
          <p14:tracePt t="69794" x="5006975" y="801688"/>
          <p14:tracePt t="69801" x="5006975" y="812800"/>
          <p14:tracePt t="69815" x="5019675" y="812800"/>
          <p14:tracePt t="69835" x="5032375" y="825500"/>
          <p14:tracePt t="69850" x="5045075" y="838200"/>
          <p14:tracePt t="69857" x="5057775" y="838200"/>
          <p14:tracePt t="69877" x="5068888" y="838200"/>
          <p14:tracePt t="69886" x="5068888" y="850900"/>
          <p14:tracePt t="69889" x="5081588" y="850900"/>
          <p14:tracePt t="69903" x="5094288" y="850900"/>
          <p14:tracePt t="69919" x="5106988" y="850900"/>
          <p14:tracePt t="69923" x="5119688" y="863600"/>
          <p14:tracePt t="69932" x="5132388" y="876300"/>
          <p14:tracePt t="69938" x="5145088" y="876300"/>
          <p14:tracePt t="69957" x="5170488" y="876300"/>
          <p14:tracePt t="69971" x="5170488" y="889000"/>
          <p14:tracePt t="69978" x="5181600" y="889000"/>
          <p14:tracePt t="69992" x="5194300" y="889000"/>
          <p14:tracePt t="69999" x="5194300" y="901700"/>
          <p14:tracePt t="70013" x="5207000" y="901700"/>
          <p14:tracePt t="70033" x="5219700" y="912813"/>
          <p14:tracePt t="70968" x="5407025" y="901700"/>
          <p14:tracePt t="70974" x="5619750" y="889000"/>
          <p14:tracePt t="70982" x="5783263" y="876300"/>
          <p14:tracePt t="70988" x="5908675" y="863600"/>
          <p14:tracePt t="70994" x="6021388" y="863600"/>
          <p14:tracePt t="71003" x="6134100" y="863600"/>
          <p14:tracePt t="71009" x="6246813" y="876300"/>
          <p14:tracePt t="71016" x="6346825" y="889000"/>
          <p14:tracePt t="71022" x="6446838" y="912813"/>
          <p14:tracePt t="71030" x="6572250" y="925513"/>
          <p14:tracePt t="71037" x="6672263" y="963613"/>
          <p14:tracePt t="71044" x="6759575" y="989013"/>
          <p14:tracePt t="71053" x="6808788" y="1014413"/>
          <p14:tracePt t="71058" x="6872288" y="1038225"/>
          <p14:tracePt t="71065" x="6921500" y="1038225"/>
          <p14:tracePt t="71072" x="6985000" y="1063625"/>
          <p14:tracePt t="71079" x="7059613" y="1101725"/>
          <p14:tracePt t="71087" x="7134225" y="1125538"/>
          <p14:tracePt t="71093" x="7185025" y="1163638"/>
          <p14:tracePt t="71102" x="7246938" y="1189038"/>
          <p14:tracePt t="71108" x="7323138" y="1227138"/>
          <p14:tracePt t="71116" x="7372350" y="1238250"/>
          <p14:tracePt t="71122" x="7410450" y="1263650"/>
          <p14:tracePt t="71129" x="7448550" y="1289050"/>
          <p14:tracePt t="71137" x="7485063" y="1289050"/>
          <p14:tracePt t="71144" x="7510463" y="1314450"/>
          <p14:tracePt t="71152" x="7523163" y="1314450"/>
          <p14:tracePt t="71158" x="7548563" y="1327150"/>
          <p14:tracePt t="71166" x="7561263" y="1327150"/>
          <p14:tracePt t="71172" x="7572375" y="1339850"/>
          <p14:tracePt t="71179" x="7585075" y="1339850"/>
          <p14:tracePt t="71186" x="7597775" y="1350963"/>
          <p14:tracePt t="71194" x="7610475" y="1350963"/>
          <p14:tracePt t="71208" x="7635875" y="1350963"/>
          <p14:tracePt t="71222" x="7648575" y="1350963"/>
          <p14:tracePt t="71229" x="7673975" y="1350963"/>
          <p14:tracePt t="71236" x="7697788" y="1350963"/>
          <p14:tracePt t="71243" x="7723188" y="1350963"/>
          <p14:tracePt t="71253" x="7748588" y="1350963"/>
          <p14:tracePt t="71257" x="7773988" y="1363663"/>
          <p14:tracePt t="71264" x="7797800" y="1363663"/>
          <p14:tracePt t="71271" x="7823200" y="1363663"/>
          <p14:tracePt t="71278" x="7835900" y="1363663"/>
          <p14:tracePt t="71286" x="7848600" y="1363663"/>
          <p14:tracePt t="71292" x="7874000" y="1363663"/>
          <p14:tracePt t="71299" x="7897813" y="1363663"/>
          <p14:tracePt t="71306" x="7923213" y="1363663"/>
          <p14:tracePt t="71313" x="7961313" y="1363663"/>
          <p14:tracePt t="71320" x="7986713" y="1363663"/>
          <p14:tracePt t="71328" x="8023225" y="1363663"/>
          <p14:tracePt t="71336" x="8061325" y="1363663"/>
          <p14:tracePt t="71342" x="8099425" y="1363663"/>
          <p14:tracePt t="71348" x="8135938" y="1363663"/>
          <p14:tracePt t="71355" x="8161338" y="1350963"/>
          <p14:tracePt t="71362" x="8199438" y="1350963"/>
          <p14:tracePt t="71370" x="8223250" y="1350963"/>
          <p14:tracePt t="71377" x="8248650" y="1350963"/>
          <p14:tracePt t="71386" x="8261350" y="1350963"/>
          <p14:tracePt t="71391" x="8286750" y="1350963"/>
          <p14:tracePt t="71398" x="8299450" y="1350963"/>
          <p14:tracePt t="71405" x="8312150" y="1350963"/>
          <p14:tracePt t="71412" x="8324850" y="1339850"/>
          <p14:tracePt t="71420" x="8335963" y="1339850"/>
          <p14:tracePt t="71426" x="8374063" y="1327150"/>
          <p14:tracePt t="71436" x="8386763" y="1327150"/>
          <p14:tracePt t="71440" x="8412163" y="1327150"/>
          <p14:tracePt t="71447" x="8424863" y="1314450"/>
          <p14:tracePt t="71454" x="8448675" y="1301750"/>
          <p14:tracePt t="71461" x="8461375" y="1301750"/>
          <p14:tracePt t="71469" x="8474075" y="1289050"/>
          <p14:tracePt t="71476" x="8486775" y="1276350"/>
          <p14:tracePt t="71485" x="8499475" y="1276350"/>
          <p14:tracePt t="71489" x="8512175" y="1276350"/>
          <p14:tracePt t="71504" x="8524875" y="1276350"/>
          <p14:tracePt t="71511" x="8537575" y="1263650"/>
          <p14:tracePt t="71524" x="8548688" y="1263650"/>
          <p14:tracePt t="71539" x="8561388" y="1263650"/>
          <p14:tracePt t="71546" x="8561388" y="1250950"/>
          <p14:tracePt t="71559" x="8561388" y="1238250"/>
          <p14:tracePt t="71569" x="8574088" y="1238250"/>
          <p14:tracePt t="71594" x="8586788" y="1227138"/>
          <p14:tracePt t="71616" x="8599488" y="1227138"/>
          <p14:tracePt t="71862" x="8586788" y="1227138"/>
          <p14:tracePt t="71878" x="8586788" y="1214438"/>
          <p14:tracePt t="71896" x="8574088" y="1214438"/>
          <p14:tracePt t="71911" x="8574088" y="1201738"/>
          <p14:tracePt t="71932" x="8574088" y="1189038"/>
          <p14:tracePt t="71939" x="8561388" y="1189038"/>
          <p14:tracePt t="71960" x="8561388" y="1176338"/>
          <p14:tracePt t="71968" x="8561388" y="1163638"/>
          <p14:tracePt t="71974" x="8548688" y="1163638"/>
          <p14:tracePt t="71981" x="8548688" y="1138238"/>
          <p14:tracePt t="71996" x="8548688" y="1125538"/>
          <p14:tracePt t="72003" x="8537575" y="1101725"/>
          <p14:tracePt t="72020" x="8537575" y="1089025"/>
          <p14:tracePt t="72024" x="8524875" y="1089025"/>
          <p14:tracePt t="72031" x="8524875" y="1063625"/>
          <p14:tracePt t="72053" x="8512175" y="1050925"/>
          <p14:tracePt t="72067" x="8512175" y="1038225"/>
          <p14:tracePt t="72074" x="8512175" y="1025525"/>
          <p14:tracePt t="72088" x="8499475" y="1025525"/>
          <p14:tracePt t="72103" x="8499475" y="1014413"/>
          <p14:tracePt t="72110" x="8486775" y="1014413"/>
          <p14:tracePt t="72139" x="8486775" y="1001713"/>
          <p14:tracePt t="72146" x="8474075" y="1001713"/>
          <p14:tracePt t="72233" x="8461375" y="1001713"/>
          <p14:tracePt t="72262" x="8448675" y="1001713"/>
          <p14:tracePt t="72276" x="8435975" y="1001713"/>
          <p14:tracePt t="72284" x="8435975" y="1014413"/>
          <p14:tracePt t="72297" x="8435975" y="1025525"/>
          <p14:tracePt t="72305" x="8435975" y="1038225"/>
          <p14:tracePt t="72310" x="8424863" y="1038225"/>
          <p14:tracePt t="72325" x="8424863" y="1050925"/>
          <p14:tracePt t="72339" x="8424863" y="1063625"/>
          <p14:tracePt t="72347" x="8424863" y="1076325"/>
          <p14:tracePt t="72354" x="8424863" y="1089025"/>
          <p14:tracePt t="72370" x="8424863" y="1101725"/>
          <p14:tracePt t="72376" x="8424863" y="1114425"/>
          <p14:tracePt t="72383" x="8424863" y="1125538"/>
          <p14:tracePt t="72397" x="8424863" y="1138238"/>
          <p14:tracePt t="72411" x="8424863" y="1150938"/>
          <p14:tracePt t="72421" x="8424863" y="1163638"/>
          <p14:tracePt t="72436" x="8424863" y="1176338"/>
          <p14:tracePt t="72461" x="8424863" y="1189038"/>
          <p14:tracePt t="72475" x="8424863" y="1201738"/>
          <p14:tracePt t="72482" x="8424863" y="1214438"/>
          <p14:tracePt t="72503" x="8435975" y="1214438"/>
          <p14:tracePt t="72516" x="8448675" y="1227138"/>
          <p14:tracePt t="72556" x="8461375" y="1238250"/>
          <p14:tracePt t="72591" x="8474075" y="1238250"/>
          <p14:tracePt t="72612" x="8474075" y="1250950"/>
          <p14:tracePt t="72625" x="8486775" y="1250950"/>
          <p14:tracePt t="72645" x="8486775" y="1263650"/>
          <p14:tracePt t="72651" x="8499475" y="1263650"/>
          <p14:tracePt t="72665" x="8512175" y="1276350"/>
          <p14:tracePt t="72678" x="8524875" y="1289050"/>
          <p14:tracePt t="72693" x="8537575" y="1289050"/>
          <p14:tracePt t="72702" x="8537575" y="1301750"/>
          <p14:tracePt t="72706" x="8548688" y="1301750"/>
          <p14:tracePt t="72714" x="8561388" y="1314450"/>
          <p14:tracePt t="72721" x="8561388" y="1327150"/>
          <p14:tracePt t="72727" x="8574088" y="1327150"/>
          <p14:tracePt t="72737" x="8586788" y="1339850"/>
          <p14:tracePt t="72740" x="8599488" y="1350963"/>
          <p14:tracePt t="72747" x="8612188" y="1350963"/>
          <p14:tracePt t="72754" x="8624888" y="1350963"/>
          <p14:tracePt t="72760" x="8637588" y="1363663"/>
          <p14:tracePt t="72770" x="8650288" y="1363663"/>
          <p14:tracePt t="72774" x="8661400" y="1363663"/>
          <p14:tracePt t="72781" x="8674100" y="1376363"/>
          <p14:tracePt t="72788" x="8686800" y="1389063"/>
          <p14:tracePt t="72795" x="8699500" y="1389063"/>
          <p14:tracePt t="72802" x="8712200" y="1401763"/>
          <p14:tracePt t="72808" x="8724900" y="1401763"/>
          <p14:tracePt t="72816" x="8737600" y="1401763"/>
          <p14:tracePt t="72822" x="8750300" y="1414463"/>
          <p14:tracePt t="72829" x="8774113" y="1414463"/>
          <p14:tracePt t="72836" x="8786813" y="1414463"/>
          <p14:tracePt t="72843" x="8799513" y="1414463"/>
          <p14:tracePt t="72852" x="8812213" y="1414463"/>
          <p14:tracePt t="72856" x="8824913" y="1414463"/>
          <p14:tracePt t="72864" x="8837613" y="1414463"/>
          <p14:tracePt t="72870" x="8850313" y="1414463"/>
          <p14:tracePt t="72877" x="8863013" y="1414463"/>
          <p14:tracePt t="72887" x="8874125" y="1414463"/>
          <p14:tracePt t="72889" x="8886825" y="1414463"/>
          <p14:tracePt t="72904" x="8899525" y="1414463"/>
          <p14:tracePt t="72910" x="8912225" y="1414463"/>
          <p14:tracePt t="72920" x="8924925" y="1414463"/>
          <p14:tracePt t="72931" x="8950325" y="1414463"/>
          <p14:tracePt t="72951" x="8963025" y="1414463"/>
          <p14:tracePt t="72965" x="8975725" y="1414463"/>
          <p14:tracePt t="72978" x="8986838" y="1414463"/>
          <p14:tracePt t="72993" x="8999538" y="1401763"/>
          <p14:tracePt t="73007" x="8999538" y="1389063"/>
          <p14:tracePt t="73034" x="9012238" y="1389063"/>
          <p14:tracePt t="73047" x="9012238" y="1376363"/>
          <p14:tracePt t="73061" x="9024938" y="1376363"/>
          <p14:tracePt t="73069" x="9024938" y="1363663"/>
          <p14:tracePt t="73095" x="9037638" y="1350963"/>
          <p14:tracePt t="73103" x="9050338" y="1339850"/>
          <p14:tracePt t="73121" x="9050338" y="1327150"/>
          <p14:tracePt t="73156" x="9050338" y="1314450"/>
          <p14:tracePt t="73197" x="9050338" y="1301750"/>
          <p14:tracePt t="73211" x="9063038" y="1289050"/>
          <p14:tracePt t="73286" x="9063038" y="1276350"/>
          <p14:tracePt t="73320" x="9063038" y="1263650"/>
          <p14:tracePt t="73334" x="9063038" y="1250950"/>
          <p14:tracePt t="73340" x="9063038" y="1238250"/>
          <p14:tracePt t="73347" x="9063038" y="1214438"/>
          <p14:tracePt t="73359" x="9063038" y="1201738"/>
          <p14:tracePt t="73369" x="9063038" y="1189038"/>
          <p14:tracePt t="73373" x="9063038" y="1176338"/>
          <p14:tracePt t="73380" x="9063038" y="1163638"/>
          <p14:tracePt t="73394" x="9050338" y="1150938"/>
          <p14:tracePt t="73402" x="9050338" y="1138238"/>
          <p14:tracePt t="73408" x="9050338" y="1125538"/>
          <p14:tracePt t="73421" x="9050338" y="1114425"/>
          <p14:tracePt t="73428" x="9037638" y="1114425"/>
          <p14:tracePt t="73436" x="9037638" y="1101725"/>
          <p14:tracePt t="73455" x="9037638" y="1089025"/>
          <p14:tracePt t="73470" x="9024938" y="1076325"/>
          <p14:tracePt t="73489" x="9012238" y="1076325"/>
          <p14:tracePt t="73496" x="8999538" y="1076325"/>
          <p14:tracePt t="73518" x="8999538" y="1063625"/>
          <p14:tracePt t="73523" x="8986838" y="1063625"/>
          <p14:tracePt t="73530" x="8975725" y="1063625"/>
          <p14:tracePt t="73538" x="8963025" y="1063625"/>
          <p14:tracePt t="73553" x="8963025" y="1050925"/>
          <p14:tracePt t="73558" x="8950325" y="1050925"/>
          <p14:tracePt t="73566" x="8950325" y="1038225"/>
          <p14:tracePt t="73579" x="8937625" y="1038225"/>
          <p14:tracePt t="73592" x="8924925" y="1038225"/>
          <p14:tracePt t="73602" x="8912225" y="1038225"/>
          <p14:tracePt t="73620" x="8899525" y="1038225"/>
          <p14:tracePt t="73635" x="8886825" y="1038225"/>
          <p14:tracePt t="73639" x="8874125" y="1038225"/>
          <p14:tracePt t="73646" x="8863013" y="1038225"/>
          <p14:tracePt t="73653" x="8850313" y="1038225"/>
          <p14:tracePt t="73673" x="8824913" y="1038225"/>
          <p14:tracePt t="73687" x="8812213" y="1038225"/>
          <p14:tracePt t="73694" x="8799513" y="1038225"/>
          <p14:tracePt t="73703" x="8786813" y="1038225"/>
          <p14:tracePt t="73715" x="8774113" y="1025525"/>
          <p14:tracePt t="73728" x="8763000" y="1025525"/>
          <p14:tracePt t="73737" x="8750300" y="1025525"/>
          <p14:tracePt t="73742" x="8737600" y="1025525"/>
          <p14:tracePt t="73754" x="8724900" y="1025525"/>
          <p14:tracePt t="73769" x="8712200" y="1025525"/>
          <p14:tracePt t="73776" x="8699500" y="1025525"/>
          <p14:tracePt t="73786" x="8686800" y="1025525"/>
          <p14:tracePt t="73789" x="8674100" y="1025525"/>
          <p14:tracePt t="73802" x="8661400" y="1025525"/>
          <p14:tracePt t="73809" x="8650288" y="1025525"/>
          <p14:tracePt t="73823" x="8637588" y="1025525"/>
          <p14:tracePt t="73831" x="8624888" y="1025525"/>
          <p14:tracePt t="73837" x="8612188" y="1025525"/>
          <p14:tracePt t="73852" x="8599488" y="1025525"/>
          <p14:tracePt t="73864" x="8586788" y="1025525"/>
          <p14:tracePt t="73871" x="8574088" y="1025525"/>
          <p14:tracePt t="73886" x="8561388" y="1025525"/>
          <p14:tracePt t="73891" x="8548688" y="1025525"/>
          <p14:tracePt t="73905" x="8537575" y="1025525"/>
          <p14:tracePt t="73920" x="8524875" y="1025525"/>
          <p14:tracePt t="73925" x="8512175" y="1038225"/>
          <p14:tracePt t="73939" x="8499475" y="1038225"/>
          <p14:tracePt t="73954" x="8486775" y="1038225"/>
          <p14:tracePt t="73960" x="8486775" y="1050925"/>
          <p14:tracePt t="73973" x="8474075" y="1050925"/>
          <p14:tracePt t="74001" x="8461375" y="1050925"/>
          <p14:tracePt t="74007" x="8448675" y="1050925"/>
          <p14:tracePt t="74022" x="8448675" y="1063625"/>
          <p14:tracePt t="74048" x="8435975" y="1063625"/>
          <p14:tracePt t="74444" x="8448675" y="1076325"/>
          <p14:tracePt t="74479" x="8461375" y="1076325"/>
          <p14:tracePt t="74539" x="8461375" y="1089025"/>
          <p14:tracePt t="74553" x="8474075" y="1089025"/>
          <p14:tracePt t="74594" x="8486775" y="1089025"/>
          <p14:tracePt t="74621" x="8499475" y="1089025"/>
          <p14:tracePt t="74655" x="8499475" y="1101725"/>
          <p14:tracePt t="74662" x="8512175" y="1101725"/>
          <p14:tracePt t="74723" x="8524875" y="1101725"/>
          <p14:tracePt t="74758" x="8537575" y="1101725"/>
          <p14:tracePt t="74798" x="8537575" y="1114425"/>
          <p14:tracePt t="74812" x="8548688" y="1114425"/>
          <p14:tracePt t="74846" x="8561388" y="1114425"/>
          <p14:tracePt t="74853" x="8561388" y="1125538"/>
          <p14:tracePt t="74873" x="8561388" y="1138238"/>
          <p14:tracePt t="74881" x="8574088" y="1138238"/>
          <p14:tracePt t="74907" x="8574088" y="1150938"/>
          <p14:tracePt t="74914" x="8586788" y="1150938"/>
          <p14:tracePt t="74935" x="8586788" y="1163638"/>
          <p14:tracePt t="74976" x="8586788" y="1176338"/>
          <p14:tracePt t="75009" x="8586788" y="1189038"/>
          <p14:tracePt t="75030" x="8586788" y="1201738"/>
          <p14:tracePt t="75146" x="8586788" y="1189038"/>
          <p14:tracePt t="75173" x="8599488" y="1189038"/>
          <p14:tracePt t="75187" x="8612188" y="1176338"/>
          <p14:tracePt t="80588" x="8612188" y="1250950"/>
          <p14:tracePt t="80595" x="8599488" y="1350963"/>
          <p14:tracePt t="80603" x="8599488" y="1489075"/>
          <p14:tracePt t="80609" x="8574088" y="1601788"/>
          <p14:tracePt t="80617" x="8561388" y="1701800"/>
          <p14:tracePt t="80622" x="8561388" y="1801813"/>
          <p14:tracePt t="80630" x="8548688" y="1889125"/>
          <p14:tracePt t="80637" x="8537575" y="1989138"/>
          <p14:tracePt t="80644" x="8524875" y="2089150"/>
          <p14:tracePt t="80652" x="8512175" y="2201863"/>
          <p14:tracePt t="80658" x="8486775" y="2303463"/>
          <p14:tracePt t="80665" x="8461375" y="2390775"/>
          <p14:tracePt t="80673" x="8435975" y="2478088"/>
          <p14:tracePt t="80679" x="8412163" y="2565400"/>
          <p14:tracePt t="80687" x="8399463" y="2652713"/>
          <p14:tracePt t="80694" x="8386763" y="2716213"/>
          <p14:tracePt t="80702" x="8374063" y="2790825"/>
          <p14:tracePt t="80708" x="8374063" y="2865438"/>
          <p14:tracePt t="80715" x="8361363" y="2916238"/>
          <p14:tracePt t="80722" x="8348663" y="2952750"/>
          <p14:tracePt t="80729" x="8335963" y="2978150"/>
          <p14:tracePt t="80737" x="8335963" y="3003550"/>
          <p14:tracePt t="80744" x="8324850" y="3041650"/>
          <p14:tracePt t="80752" x="8324850" y="3065463"/>
          <p14:tracePt t="80758" x="8324850" y="3103563"/>
          <p14:tracePt t="80765" x="8324850" y="3141663"/>
          <p14:tracePt t="80772" x="8312150" y="3178175"/>
          <p14:tracePt t="80779" x="8299450" y="3216275"/>
          <p14:tracePt t="80787" x="8299450" y="3267075"/>
          <p14:tracePt t="80794" x="8286750" y="3290888"/>
          <p14:tracePt t="80802" x="8286750" y="3328988"/>
          <p14:tracePt t="80808" x="8286750" y="3354388"/>
          <p14:tracePt t="80816" x="8286750" y="3367088"/>
          <p14:tracePt t="80822" x="8286750" y="3390900"/>
          <p14:tracePt t="80830" x="8286750" y="3403600"/>
          <p14:tracePt t="80837" x="8286750" y="3416300"/>
          <p14:tracePt t="80844" x="8286750" y="3429000"/>
          <p14:tracePt t="80852" x="8286750" y="3441700"/>
          <p14:tracePt t="80868" x="8286750" y="3454400"/>
          <p14:tracePt t="80872" x="8286750" y="3467100"/>
          <p14:tracePt t="80894" x="8286750" y="3479800"/>
          <p14:tracePt t="122012" x="8186738" y="3679825"/>
          <p14:tracePt t="122020" x="7974013" y="4005263"/>
          <p14:tracePt t="122027" x="7685088" y="4354513"/>
          <p14:tracePt t="122036" x="7359650" y="4692650"/>
          <p14:tracePt t="122041" x="7059613" y="4981575"/>
          <p14:tracePt t="122050" x="6772275" y="5281613"/>
          <p14:tracePt t="122056" x="6496050" y="5568950"/>
          <p14:tracePt t="122066" x="6270625" y="5794375"/>
          <p14:tracePt t="122070" x="6083300" y="5994400"/>
          <p14:tracePt t="122078" x="5945188" y="6145213"/>
          <p14:tracePt t="122085" x="5845175" y="6269038"/>
          <p14:tracePt t="122092" x="5745163" y="6381750"/>
          <p14:tracePt t="122100" x="5657850" y="6483350"/>
          <p14:tracePt t="122107" x="5570538" y="6594475"/>
          <p14:tracePt t="122117" x="5483225" y="6696075"/>
          <p14:tracePt t="122121" x="5432425" y="6770688"/>
          <p14:tracePt t="122128" x="5370513" y="6832600"/>
          <p14:tracePt t="122483" x="5245100" y="6819900"/>
          <p14:tracePt t="122491" x="5245100" y="6807200"/>
          <p14:tracePt t="122503" x="5257800" y="6783388"/>
          <p14:tracePt t="122510" x="5257800" y="6757988"/>
          <p14:tracePt t="122524" x="5257800" y="6732588"/>
          <p14:tracePt t="122533" x="5257800" y="6707188"/>
          <p14:tracePt t="122537" x="5257800" y="6683375"/>
          <p14:tracePt t="122544" x="5257800" y="6632575"/>
          <p14:tracePt t="122551" x="5257800" y="6583363"/>
          <p14:tracePt t="122558" x="5257800" y="6483350"/>
          <p14:tracePt t="122567" x="5257800" y="6357938"/>
          <p14:tracePt t="122571" x="5245100" y="6257925"/>
          <p14:tracePt t="122579" x="5219700" y="6169025"/>
          <p14:tracePt t="122586" x="5207000" y="6045200"/>
          <p14:tracePt t="122592" x="5194300" y="5994400"/>
          <p14:tracePt t="122600" x="5181600" y="5956300"/>
          <p14:tracePt t="122607" x="5181600" y="5919788"/>
          <p14:tracePt t="122613" x="5170488" y="5881688"/>
          <p14:tracePt t="122619" x="5145088" y="5856288"/>
          <p14:tracePt t="122626" x="5145088" y="5819775"/>
          <p14:tracePt t="122633" x="5145088" y="5807075"/>
          <p14:tracePt t="122650" x="5132388" y="5781675"/>
          <p14:tracePt t="122653" x="5119688" y="5781675"/>
          <p14:tracePt t="122660" x="5119688" y="5768975"/>
          <p14:tracePt t="122681" x="5119688" y="5756275"/>
          <p14:tracePt t="122688" x="5119688" y="5743575"/>
          <p14:tracePt t="122695" x="5106988" y="5743575"/>
          <p14:tracePt t="122728" x="5094288" y="5732463"/>
          <p14:tracePt t="188445" x="5019675" y="5656263"/>
          <p14:tracePt t="188452" x="4919663" y="5518150"/>
          <p14:tracePt t="188459" x="4819650" y="5394325"/>
          <p14:tracePt t="188467" x="4681538" y="5281613"/>
          <p14:tracePt t="188471" x="4518025" y="5156200"/>
          <p14:tracePt t="188480" x="4305300" y="5005388"/>
          <p14:tracePt t="188486" x="4092575" y="4818063"/>
          <p14:tracePt t="188496" x="3892550" y="4630738"/>
          <p14:tracePt t="188499" x="3705225" y="4430713"/>
          <p14:tracePt t="188508" x="3505200" y="4205288"/>
          <p14:tracePt t="188514" x="3254375" y="3992563"/>
          <p14:tracePt t="188521" x="3016250" y="3767138"/>
          <p14:tracePt t="188530" x="2803525" y="3567113"/>
          <p14:tracePt t="188535" x="2528888" y="3278188"/>
          <p14:tracePt t="188543" x="2265363" y="2990850"/>
          <p14:tracePt t="188550" x="1978025" y="2665413"/>
          <p14:tracePt t="188557" x="1727200" y="2352675"/>
          <p14:tracePt t="188563" x="1514475" y="2014538"/>
          <p14:tracePt t="188571" x="1314450" y="1676400"/>
          <p14:tracePt t="188581" x="1127125" y="1376363"/>
          <p14:tracePt t="188585" x="925513" y="1101725"/>
          <p14:tracePt t="188591" x="725488" y="788988"/>
          <p14:tracePt t="188599" x="576263" y="525463"/>
          <p14:tracePt t="188606" x="438150" y="325438"/>
          <p14:tracePt t="188613" x="350838" y="187325"/>
          <p14:tracePt t="188620" x="238125" y="381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7E2928-23DD-4EC9-A650-2DA667467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00545"/>
          </a:xfrm>
        </p:spPr>
        <p:txBody>
          <a:bodyPr>
            <a:normAutofit fontScale="90000"/>
          </a:bodyPr>
          <a:lstStyle/>
          <a:p>
            <a:r>
              <a:rPr lang="pt-BR" dirty="0"/>
              <a:t>IV 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RECONHECENDO ARGUMENTOS</a:t>
            </a:r>
            <a:b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9B44EA-1B7C-443A-B73F-900AF6FEF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10145"/>
            <a:ext cx="8596668" cy="4531217"/>
          </a:xfrm>
        </p:spPr>
        <p:txBody>
          <a:bodyPr/>
          <a:lstStyle/>
          <a:p>
            <a:pPr marL="342900" lvl="0" indent="-342900" algn="just">
              <a:lnSpc>
                <a:spcPct val="107000"/>
              </a:lnSpc>
              <a:buFont typeface="+mj-lt"/>
              <a:buAutoNum type="arabicParenR"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Qual das afirmações abaixo e um argumento?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algn="just">
              <a:lnSpc>
                <a:spcPct val="107000"/>
              </a:lnSpc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 ) Devido ao fato de Antônio ter se diplomado em administração, sua empresa teve uma diminuição de custos.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 algn="just">
              <a:lnSpc>
                <a:spcPct val="107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 ) Desde que Antônio se formou em administração o Brasil aumentou a dívida pública.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C285351E-F7E6-4B32-84C9-135FC27E85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31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985"/>
    </mc:Choice>
    <mc:Fallback xmlns="">
      <p:transition spd="slow" advTm="206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667195-A9DE-4E81-BC8E-C41B2353F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607" y="401062"/>
            <a:ext cx="8993138" cy="6027447"/>
          </a:xfrm>
        </p:spPr>
        <p:txBody>
          <a:bodyPr>
            <a:normAutofit/>
          </a:bodyPr>
          <a:lstStyle/>
          <a:p>
            <a:r>
              <a:rPr lang="pt-BR" dirty="0"/>
              <a:t>2)	Alguns dos enunciados seguintes são argumentos. Identifique as suas premissas e as suas conclusões, caso existam. (</a:t>
            </a:r>
            <a:r>
              <a:rPr lang="pt-BR" dirty="0" err="1"/>
              <a:t>Nolt</a:t>
            </a:r>
            <a:r>
              <a:rPr lang="pt-BR" dirty="0"/>
              <a:t>)</a:t>
            </a:r>
          </a:p>
          <a:p>
            <a:r>
              <a:rPr lang="pt-BR" dirty="0"/>
              <a:t>a) Ele é Leão, pois nasceu na primeira semana de agosto. </a:t>
            </a:r>
          </a:p>
          <a:p>
            <a:r>
              <a:rPr lang="pt-BR" dirty="0"/>
              <a:t>b) Como a economia pode ser melhorada? O déficit comercial está crescendo todo dia. </a:t>
            </a:r>
          </a:p>
          <a:p>
            <a:r>
              <a:rPr lang="pt-BR" dirty="0"/>
              <a:t>c) Eu não quero ir para a cama, mamãe. O filme ainda não acabou. </a:t>
            </a:r>
          </a:p>
          <a:p>
            <a:r>
              <a:rPr lang="pt-BR" dirty="0"/>
              <a:t>d) O edifício estava em ruínas, coberto de fuligem marrom, numa região abandonada. A fuga dos ratos ressoava pelos corredores. </a:t>
            </a:r>
          </a:p>
          <a:p>
            <a:r>
              <a:rPr lang="pt-BR" dirty="0"/>
              <a:t>e) As pessoas talentosas como você deveriam receber uma educação superior. Vá para a faculdade! </a:t>
            </a:r>
          </a:p>
          <a:p>
            <a:r>
              <a:rPr lang="pt-BR" dirty="0"/>
              <a:t>f) Nós estávamos superados em número e em armas pelo inimigo, e suas tropas estavam constantemente sendo reforçadas.  enquanto as nossas forças estavam diminuindo. Assim, um ataque teria sido suicida.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9E2596EA-4BA0-416F-80ED-55952BE6EE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846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8825"/>
    </mc:Choice>
    <mc:Fallback xmlns="">
      <p:transition spd="slow" advTm="458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930357-6B29-4D03-A3D7-89DCF3425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25236"/>
          </a:xfrm>
        </p:spPr>
        <p:txBody>
          <a:bodyPr>
            <a:normAutofit fontScale="90000"/>
          </a:bodyPr>
          <a:lstStyle/>
          <a:p>
            <a:r>
              <a:rPr lang="pt-BR" sz="6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Lógica Dedutiva e Indutiva</a:t>
            </a:r>
            <a:b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FF80E6-6006-4F4E-8152-7FC637C7C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34836"/>
            <a:ext cx="8965430" cy="522316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3200" b="1" dirty="0">
                <a:solidFill>
                  <a:srgbClr val="C00000"/>
                </a:solidFill>
              </a:rPr>
              <a:t>Os argumentos dedutivos </a:t>
            </a:r>
            <a:r>
              <a:rPr lang="pt-BR" sz="3200" dirty="0">
                <a:solidFill>
                  <a:schemeClr val="tx1"/>
                </a:solidFill>
              </a:rPr>
              <a:t>são aqueles que fornecem provas convincentes para que aceitemos a conclusão.</a:t>
            </a:r>
          </a:p>
          <a:p>
            <a:pPr marL="0" indent="0" algn="just">
              <a:buNone/>
            </a:pPr>
            <a:r>
              <a:rPr lang="pt-BR" sz="3200" b="1" dirty="0">
                <a:solidFill>
                  <a:srgbClr val="C00000"/>
                </a:solidFill>
              </a:rPr>
              <a:t>Os argumentos indutivos </a:t>
            </a:r>
            <a:r>
              <a:rPr lang="pt-BR" sz="3200" dirty="0">
                <a:solidFill>
                  <a:schemeClr val="tx1"/>
                </a:solidFill>
              </a:rPr>
              <a:t>são aqueles que não apresentam evidências consistentes para que acreditemos em sua conclusão, apenas indicam que decorrente de algumas evidências levantadas “poderá” ocorrer a conclusão</a:t>
            </a:r>
            <a:r>
              <a:rPr lang="pt-BR" sz="1800" dirty="0">
                <a:solidFill>
                  <a:schemeClr val="tx1"/>
                </a:solidFill>
              </a:rPr>
              <a:t>.</a:t>
            </a:r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6765244C-25BA-43B7-B7FC-B1D07FBA7E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40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536"/>
    </mc:Choice>
    <mc:Fallback xmlns="">
      <p:transition spd="slow" advTm="156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3C4D6CE-05A9-4797-88EE-4F071CDDE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49382"/>
            <a:ext cx="9034702" cy="660861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BR" dirty="0"/>
              <a:t>1)	(ANPAD) Qual(</a:t>
            </a:r>
            <a:r>
              <a:rPr lang="pt-BR" dirty="0" err="1"/>
              <a:t>is</a:t>
            </a:r>
            <a:r>
              <a:rPr lang="pt-BR" dirty="0"/>
              <a:t>) argumento(s) abaixo é(são) DEDUTIVO(S)?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I. Todo mamífero tem coração</a:t>
            </a:r>
          </a:p>
          <a:p>
            <a:pPr marL="0" indent="0">
              <a:buNone/>
            </a:pPr>
            <a:r>
              <a:rPr lang="pt-BR" dirty="0"/>
              <a:t>Todos os gatos são mamíferos.</a:t>
            </a:r>
          </a:p>
          <a:p>
            <a:pPr marL="0" indent="0">
              <a:buNone/>
            </a:pPr>
            <a:r>
              <a:rPr lang="pt-BR" dirty="0"/>
              <a:t>- Todos os gatos têm coração.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II. Todos os gatos que foram observados tinham coração.</a:t>
            </a:r>
          </a:p>
          <a:p>
            <a:pPr marL="0" indent="0">
              <a:buNone/>
            </a:pPr>
            <a:r>
              <a:rPr lang="pt-BR" dirty="0"/>
              <a:t>- Todos os gatos têm coração.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III. Todos os cães têm penas.</a:t>
            </a:r>
          </a:p>
          <a:p>
            <a:pPr marL="0" indent="0">
              <a:buNone/>
            </a:pPr>
            <a:r>
              <a:rPr lang="pt-BR" dirty="0"/>
              <a:t>Todos os pássaros são cães.</a:t>
            </a:r>
          </a:p>
          <a:p>
            <a:pPr marL="0" indent="0">
              <a:buNone/>
            </a:pPr>
            <a:r>
              <a:rPr lang="pt-BR" dirty="0"/>
              <a:t>- Todos os pássaros têm penas.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IV. A grande maioria dos brasileiros de trinta e cinco anos, atacados por câncer pulmonar, não vive por mais de três anos.</a:t>
            </a:r>
          </a:p>
          <a:p>
            <a:pPr marL="0" indent="0">
              <a:buNone/>
            </a:pPr>
            <a:r>
              <a:rPr lang="pt-BR" dirty="0"/>
              <a:t>João Pedro é um brasileiro de trinta e cinco anos, atacado de câncer pulmonar.</a:t>
            </a:r>
          </a:p>
          <a:p>
            <a:pPr marL="0" indent="0">
              <a:buNone/>
            </a:pPr>
            <a:r>
              <a:rPr lang="pt-BR" dirty="0"/>
              <a:t>- João Pedro não viverá por mais de três anos.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/>
              <a:t>A) I, III e IV.           B) I e IV.      C) II e IV.                    D) I e III. 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46490F6B-2C5B-446D-92F7-2C9539C16D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267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189"/>
    </mc:Choice>
    <mc:Fallback xmlns="">
      <p:transition spd="slow" advTm="483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A99C1B-DA8D-4A07-8617-409577A0C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01783"/>
            <a:ext cx="8596668" cy="5639580"/>
          </a:xfrm>
        </p:spPr>
        <p:txBody>
          <a:bodyPr/>
          <a:lstStyle/>
          <a:p>
            <a:pPr marL="571500" indent="0">
              <a:lnSpc>
                <a:spcPct val="107000"/>
              </a:lnSpc>
              <a:buNone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2) Distinguir os argumentos dedutivos e indutivos contidos nos itens abaixo: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571500" indent="0">
              <a:lnSpc>
                <a:spcPct val="107000"/>
              </a:lnSpc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Um hortelão que cultiva sua própria horta, com suas próprias mãos, reúne em sua própria pessoa três diferentes caracteres: de proprietário rural, de agricultor e de trabalhador rural. Seu produto, portanto, deveria pagar-lhe a renda do primeiro, o lucro do segundo e o salário do terceiro. (SMITH).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endParaRPr lang="pt-BR" dirty="0"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Numa escola </a:t>
            </a:r>
            <a:r>
              <a:rPr lang="pt-BR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subprivilegiada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do Harlem, costumavam testar a inteligência de todas as crianças em intervalos de dois </a:t>
            </a:r>
            <a:r>
              <a:rPr lang="pt-BR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anos.Concluíram</a:t>
            </a:r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que, de dois em dois anos, cada classe que avançava tinha menos dez pontos de “inteligência inata”. Isto é, os esforços unidos à influência familiar e à educação escolar, por sinal uma poderosa combinação, conseguiram fazer com que as crianças ficassem significativamente mais estúpidas de ano para ano; se tivessem mais alguns anos de vínculos familiares compulsórios e instrução obrigatória acabariam todas como idiotas perfeitas. (GOODMAN)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lphaLcParenR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/>
          </a:p>
        </p:txBody>
      </p: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F05B3B29-0AB6-4D38-9CB5-E65BAD58B4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11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182"/>
    </mc:Choice>
    <mc:Fallback xmlns="">
      <p:transition spd="slow" advTm="370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0.1|21.1|4.8|6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5.7|14.2|10.9"/>
</p:tagLst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1015</Words>
  <Application>Microsoft Office PowerPoint</Application>
  <PresentationFormat>Widescreen</PresentationFormat>
  <Paragraphs>61</Paragraphs>
  <Slides>10</Slides>
  <Notes>0</Notes>
  <HiddenSlides>0</HiddenSlides>
  <MMClips>9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Wingdings 3</vt:lpstr>
      <vt:lpstr>Facetado</vt:lpstr>
      <vt:lpstr>RESOLUÇÃO SIMULADO PARTE2</vt:lpstr>
      <vt:lpstr>PREMISSAS E CONLUSÃO</vt:lpstr>
      <vt:lpstr>Apresentação do PowerPoint</vt:lpstr>
      <vt:lpstr>Apresentação do PowerPoint</vt:lpstr>
      <vt:lpstr>IV RECONHECENDO ARGUMENTOS  </vt:lpstr>
      <vt:lpstr>Apresentação do PowerPoint</vt:lpstr>
      <vt:lpstr>Lógica Dedutiva e Indutiva 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RESOLUÇÃO SIMULADO PARTE2</dc:title>
  <dc:creator>Vanessa</dc:creator>
  <cp:lastModifiedBy>Vanessa</cp:lastModifiedBy>
  <cp:revision>2</cp:revision>
  <dcterms:created xsi:type="dcterms:W3CDTF">2021-01-10T00:23:08Z</dcterms:created>
  <dcterms:modified xsi:type="dcterms:W3CDTF">2021-01-10T00:34:04Z</dcterms:modified>
</cp:coreProperties>
</file>

<file path=docProps/thumbnail.jpeg>
</file>